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0" r:id="rId3"/>
    <p:sldId id="263" r:id="rId4"/>
    <p:sldId id="286" r:id="rId5"/>
    <p:sldId id="287" r:id="rId6"/>
    <p:sldId id="288" r:id="rId7"/>
    <p:sldId id="264" r:id="rId8"/>
    <p:sldId id="266" r:id="rId9"/>
    <p:sldId id="261" r:id="rId10"/>
    <p:sldId id="262" r:id="rId11"/>
    <p:sldId id="280" r:id="rId12"/>
    <p:sldId id="285" r:id="rId13"/>
    <p:sldId id="282" r:id="rId14"/>
    <p:sldId id="269" r:id="rId15"/>
    <p:sldId id="271" r:id="rId16"/>
    <p:sldId id="283" r:id="rId17"/>
    <p:sldId id="270" r:id="rId18"/>
    <p:sldId id="275" r:id="rId19"/>
    <p:sldId id="274" r:id="rId20"/>
    <p:sldId id="278" r:id="rId21"/>
    <p:sldId id="273" r:id="rId22"/>
    <p:sldId id="294" r:id="rId23"/>
    <p:sldId id="276" r:id="rId24"/>
    <p:sldId id="295" r:id="rId25"/>
    <p:sldId id="289" r:id="rId26"/>
    <p:sldId id="279" r:id="rId27"/>
    <p:sldId id="293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A51A8-3BE3-4200-B902-1CFEF2CC5D9A}" v="81" dt="2022-06-29T21:37:34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ecg1954@gmail.com" userId="005f120524230c3b" providerId="LiveId" clId="{AA9A51A8-3BE3-4200-B902-1CFEF2CC5D9A}"/>
    <pc:docChg chg="undo custSel addSld delSld modSld sldOrd">
      <pc:chgData name="aecg1954@gmail.com" userId="005f120524230c3b" providerId="LiveId" clId="{AA9A51A8-3BE3-4200-B902-1CFEF2CC5D9A}" dt="2022-06-29T21:58:57.673" v="2027" actId="20577"/>
      <pc:docMkLst>
        <pc:docMk/>
      </pc:docMkLst>
      <pc:sldChg chg="addSp modSp del mod setBg addAnim">
        <pc:chgData name="aecg1954@gmail.com" userId="005f120524230c3b" providerId="LiveId" clId="{AA9A51A8-3BE3-4200-B902-1CFEF2CC5D9A}" dt="2022-06-29T19:07:29.513" v="1564" actId="2696"/>
        <pc:sldMkLst>
          <pc:docMk/>
          <pc:sldMk cId="3510735230" sldId="256"/>
        </pc:sldMkLst>
        <pc:spChg chg="mod">
          <ac:chgData name="aecg1954@gmail.com" userId="005f120524230c3b" providerId="LiveId" clId="{AA9A51A8-3BE3-4200-B902-1CFEF2CC5D9A}" dt="2022-06-29T19:00:35.100" v="1557" actId="26606"/>
          <ac:spMkLst>
            <pc:docMk/>
            <pc:sldMk cId="3510735230" sldId="256"/>
            <ac:spMk id="2" creationId="{19453A8B-34CC-9699-03BF-068CA9E5AF7A}"/>
          </ac:spMkLst>
        </pc:spChg>
        <pc:spChg chg="mod">
          <ac:chgData name="aecg1954@gmail.com" userId="005f120524230c3b" providerId="LiveId" clId="{AA9A51A8-3BE3-4200-B902-1CFEF2CC5D9A}" dt="2022-06-29T19:00:35.100" v="1557" actId="26606"/>
          <ac:spMkLst>
            <pc:docMk/>
            <pc:sldMk cId="3510735230" sldId="256"/>
            <ac:spMk id="3" creationId="{4AC57A89-AE80-8BB1-0B91-5CE481A22671}"/>
          </ac:spMkLst>
        </pc:spChg>
        <pc:spChg chg="add">
          <ac:chgData name="aecg1954@gmail.com" userId="005f120524230c3b" providerId="LiveId" clId="{AA9A51A8-3BE3-4200-B902-1CFEF2CC5D9A}" dt="2022-06-29T19:00:35.100" v="1557" actId="26606"/>
          <ac:spMkLst>
            <pc:docMk/>
            <pc:sldMk cId="3510735230" sldId="256"/>
            <ac:spMk id="9" creationId="{943CAA20-3569-4189-9E48-239A229A86CA}"/>
          </ac:spMkLst>
        </pc:spChg>
        <pc:spChg chg="add">
          <ac:chgData name="aecg1954@gmail.com" userId="005f120524230c3b" providerId="LiveId" clId="{AA9A51A8-3BE3-4200-B902-1CFEF2CC5D9A}" dt="2022-06-29T19:00:35.100" v="1557" actId="26606"/>
          <ac:spMkLst>
            <pc:docMk/>
            <pc:sldMk cId="3510735230" sldId="256"/>
            <ac:spMk id="11" creationId="{DA542B6D-E775-4832-91DC-2D20F857813A}"/>
          </ac:spMkLst>
        </pc:spChg>
      </pc:sldChg>
      <pc:sldChg chg="modSp mod">
        <pc:chgData name="aecg1954@gmail.com" userId="005f120524230c3b" providerId="LiveId" clId="{AA9A51A8-3BE3-4200-B902-1CFEF2CC5D9A}" dt="2022-06-29T21:23:24.157" v="1924" actId="20577"/>
        <pc:sldMkLst>
          <pc:docMk/>
          <pc:sldMk cId="2210864140" sldId="260"/>
        </pc:sldMkLst>
        <pc:spChg chg="mod">
          <ac:chgData name="aecg1954@gmail.com" userId="005f120524230c3b" providerId="LiveId" clId="{AA9A51A8-3BE3-4200-B902-1CFEF2CC5D9A}" dt="2022-06-29T21:23:24.157" v="1924" actId="20577"/>
          <ac:spMkLst>
            <pc:docMk/>
            <pc:sldMk cId="2210864140" sldId="260"/>
            <ac:spMk id="9" creationId="{CB709478-2732-FAB3-5CE9-A02B009E6806}"/>
          </ac:spMkLst>
        </pc:spChg>
      </pc:sldChg>
      <pc:sldChg chg="modSp mod">
        <pc:chgData name="aecg1954@gmail.com" userId="005f120524230c3b" providerId="LiveId" clId="{AA9A51A8-3BE3-4200-B902-1CFEF2CC5D9A}" dt="2022-06-29T20:24:53.452" v="1585" actId="20577"/>
        <pc:sldMkLst>
          <pc:docMk/>
          <pc:sldMk cId="2059582407" sldId="264"/>
        </pc:sldMkLst>
        <pc:spChg chg="mod">
          <ac:chgData name="aecg1954@gmail.com" userId="005f120524230c3b" providerId="LiveId" clId="{AA9A51A8-3BE3-4200-B902-1CFEF2CC5D9A}" dt="2022-06-29T20:24:53.452" v="1585" actId="20577"/>
          <ac:spMkLst>
            <pc:docMk/>
            <pc:sldMk cId="2059582407" sldId="264"/>
            <ac:spMk id="8" creationId="{128FDF70-1BD8-2939-7F23-D7D7B1F1BDD5}"/>
          </ac:spMkLst>
        </pc:spChg>
      </pc:sldChg>
      <pc:sldChg chg="modSp mod">
        <pc:chgData name="aecg1954@gmail.com" userId="005f120524230c3b" providerId="LiveId" clId="{AA9A51A8-3BE3-4200-B902-1CFEF2CC5D9A}" dt="2022-06-29T21:50:15.250" v="1971" actId="20577"/>
        <pc:sldMkLst>
          <pc:docMk/>
          <pc:sldMk cId="1367018079" sldId="266"/>
        </pc:sldMkLst>
        <pc:spChg chg="mod">
          <ac:chgData name="aecg1954@gmail.com" userId="005f120524230c3b" providerId="LiveId" clId="{AA9A51A8-3BE3-4200-B902-1CFEF2CC5D9A}" dt="2022-06-29T21:50:15.250" v="1971" actId="20577"/>
          <ac:spMkLst>
            <pc:docMk/>
            <pc:sldMk cId="1367018079" sldId="266"/>
            <ac:spMk id="8" creationId="{9EB13015-51EC-2CB7-6231-236BD8830ED7}"/>
          </ac:spMkLst>
        </pc:spChg>
      </pc:sldChg>
      <pc:sldChg chg="modSp del mod">
        <pc:chgData name="aecg1954@gmail.com" userId="005f120524230c3b" providerId="LiveId" clId="{AA9A51A8-3BE3-4200-B902-1CFEF2CC5D9A}" dt="2022-06-29T15:12:23.045" v="927" actId="2696"/>
        <pc:sldMkLst>
          <pc:docMk/>
          <pc:sldMk cId="2707993952" sldId="267"/>
        </pc:sldMkLst>
        <pc:spChg chg="mod">
          <ac:chgData name="aecg1954@gmail.com" userId="005f120524230c3b" providerId="LiveId" clId="{AA9A51A8-3BE3-4200-B902-1CFEF2CC5D9A}" dt="2022-06-28T08:13:28.036" v="12" actId="20577"/>
          <ac:spMkLst>
            <pc:docMk/>
            <pc:sldMk cId="2707993952" sldId="267"/>
            <ac:spMk id="3" creationId="{BA2FA38E-FB5F-0D81-2735-F93641190D40}"/>
          </ac:spMkLst>
        </pc:spChg>
      </pc:sldChg>
      <pc:sldChg chg="modSp del mod">
        <pc:chgData name="aecg1954@gmail.com" userId="005f120524230c3b" providerId="LiveId" clId="{AA9A51A8-3BE3-4200-B902-1CFEF2CC5D9A}" dt="2022-06-29T13:17:11.503" v="648" actId="2696"/>
        <pc:sldMkLst>
          <pc:docMk/>
          <pc:sldMk cId="3297836610" sldId="268"/>
        </pc:sldMkLst>
        <pc:spChg chg="mod">
          <ac:chgData name="aecg1954@gmail.com" userId="005f120524230c3b" providerId="LiveId" clId="{AA9A51A8-3BE3-4200-B902-1CFEF2CC5D9A}" dt="2022-06-29T13:15:55.250" v="641" actId="1076"/>
          <ac:spMkLst>
            <pc:docMk/>
            <pc:sldMk cId="3297836610" sldId="268"/>
            <ac:spMk id="2" creationId="{C0306309-9D3F-9645-5A7B-90431C00D68D}"/>
          </ac:spMkLst>
        </pc:spChg>
        <pc:spChg chg="mod">
          <ac:chgData name="aecg1954@gmail.com" userId="005f120524230c3b" providerId="LiveId" clId="{AA9A51A8-3BE3-4200-B902-1CFEF2CC5D9A}" dt="2022-06-29T13:16:21.320" v="643" actId="1076"/>
          <ac:spMkLst>
            <pc:docMk/>
            <pc:sldMk cId="3297836610" sldId="268"/>
            <ac:spMk id="3" creationId="{466F7638-8AE3-A6E3-3A8B-F8F4CA1A2DA7}"/>
          </ac:spMkLst>
        </pc:spChg>
      </pc:sldChg>
      <pc:sldChg chg="addSp modSp mod setBg">
        <pc:chgData name="aecg1954@gmail.com" userId="005f120524230c3b" providerId="LiveId" clId="{AA9A51A8-3BE3-4200-B902-1CFEF2CC5D9A}" dt="2022-06-29T20:33:16.491" v="1669" actId="20577"/>
        <pc:sldMkLst>
          <pc:docMk/>
          <pc:sldMk cId="841364729" sldId="269"/>
        </pc:sldMkLst>
        <pc:spChg chg="mod">
          <ac:chgData name="aecg1954@gmail.com" userId="005f120524230c3b" providerId="LiveId" clId="{AA9A51A8-3BE3-4200-B902-1CFEF2CC5D9A}" dt="2022-06-29T18:03:25.429" v="1506" actId="26606"/>
          <ac:spMkLst>
            <pc:docMk/>
            <pc:sldMk cId="841364729" sldId="269"/>
            <ac:spMk id="2" creationId="{28055BAD-061B-CE60-842C-C6BB84953CF6}"/>
          </ac:spMkLst>
        </pc:spChg>
        <pc:spChg chg="mod ord">
          <ac:chgData name="aecg1954@gmail.com" userId="005f120524230c3b" providerId="LiveId" clId="{AA9A51A8-3BE3-4200-B902-1CFEF2CC5D9A}" dt="2022-06-29T20:33:16.491" v="1669" actId="20577"/>
          <ac:spMkLst>
            <pc:docMk/>
            <pc:sldMk cId="841364729" sldId="269"/>
            <ac:spMk id="3" creationId="{5C6FB7B1-E8F2-1782-E2F9-D4DAA969D6F3}"/>
          </ac:spMkLst>
        </pc:spChg>
        <pc:spChg chg="add">
          <ac:chgData name="aecg1954@gmail.com" userId="005f120524230c3b" providerId="LiveId" clId="{AA9A51A8-3BE3-4200-B902-1CFEF2CC5D9A}" dt="2022-06-29T18:03:25.429" v="1506" actId="26606"/>
          <ac:spMkLst>
            <pc:docMk/>
            <pc:sldMk cId="841364729" sldId="269"/>
            <ac:spMk id="3079" creationId="{7B831B6F-405A-4B47-B9BB-5CA88F285844}"/>
          </ac:spMkLst>
        </pc:spChg>
        <pc:spChg chg="add">
          <ac:chgData name="aecg1954@gmail.com" userId="005f120524230c3b" providerId="LiveId" clId="{AA9A51A8-3BE3-4200-B902-1CFEF2CC5D9A}" dt="2022-06-29T18:03:25.429" v="1506" actId="26606"/>
          <ac:spMkLst>
            <pc:docMk/>
            <pc:sldMk cId="841364729" sldId="269"/>
            <ac:spMk id="3081" creationId="{953EE71A-6488-4203-A7C4-77102FD0DCCA}"/>
          </ac:spMkLst>
        </pc:spChg>
        <pc:picChg chg="add mod">
          <ac:chgData name="aecg1954@gmail.com" userId="005f120524230c3b" providerId="LiveId" clId="{AA9A51A8-3BE3-4200-B902-1CFEF2CC5D9A}" dt="2022-06-29T18:03:25.429" v="1506" actId="26606"/>
          <ac:picMkLst>
            <pc:docMk/>
            <pc:sldMk cId="841364729" sldId="269"/>
            <ac:picMk id="3074" creationId="{4EC3663A-B97B-77AE-623B-EBA9C653C948}"/>
          </ac:picMkLst>
        </pc:picChg>
      </pc:sldChg>
      <pc:sldChg chg="addSp delSp modSp mod setBg">
        <pc:chgData name="aecg1954@gmail.com" userId="005f120524230c3b" providerId="LiveId" clId="{AA9A51A8-3BE3-4200-B902-1CFEF2CC5D9A}" dt="2022-06-29T18:57:45.473" v="1556" actId="26606"/>
        <pc:sldMkLst>
          <pc:docMk/>
          <pc:sldMk cId="3235056828" sldId="270"/>
        </pc:sldMkLst>
        <pc:spChg chg="mod">
          <ac:chgData name="aecg1954@gmail.com" userId="005f120524230c3b" providerId="LiveId" clId="{AA9A51A8-3BE3-4200-B902-1CFEF2CC5D9A}" dt="2022-06-29T18:57:45.473" v="1556" actId="26606"/>
          <ac:spMkLst>
            <pc:docMk/>
            <pc:sldMk cId="3235056828" sldId="270"/>
            <ac:spMk id="2" creationId="{6C33CE5E-AE49-6AEF-4C93-570EF436E683}"/>
          </ac:spMkLst>
        </pc:spChg>
        <pc:spChg chg="mod">
          <ac:chgData name="aecg1954@gmail.com" userId="005f120524230c3b" providerId="LiveId" clId="{AA9A51A8-3BE3-4200-B902-1CFEF2CC5D9A}" dt="2022-06-29T18:57:45.473" v="1556" actId="26606"/>
          <ac:spMkLst>
            <pc:docMk/>
            <pc:sldMk cId="3235056828" sldId="270"/>
            <ac:spMk id="3" creationId="{0B9E92C1-E702-6BFB-5608-1184A8F20659}"/>
          </ac:spMkLst>
        </pc:spChg>
        <pc:spChg chg="add del">
          <ac:chgData name="aecg1954@gmail.com" userId="005f120524230c3b" providerId="LiveId" clId="{AA9A51A8-3BE3-4200-B902-1CFEF2CC5D9A}" dt="2022-06-29T18:57:36.335" v="1551" actId="26606"/>
          <ac:spMkLst>
            <pc:docMk/>
            <pc:sldMk cId="3235056828" sldId="270"/>
            <ac:spMk id="5127" creationId="{04812C46-200A-4DEB-A05E-3ED6C68C2387}"/>
          </ac:spMkLst>
        </pc:spChg>
        <pc:spChg chg="add del">
          <ac:chgData name="aecg1954@gmail.com" userId="005f120524230c3b" providerId="LiveId" clId="{AA9A51A8-3BE3-4200-B902-1CFEF2CC5D9A}" dt="2022-06-29T18:57:36.335" v="1551" actId="26606"/>
          <ac:spMkLst>
            <pc:docMk/>
            <pc:sldMk cId="3235056828" sldId="270"/>
            <ac:spMk id="5129" creationId="{D1EA859B-E555-4109-94F3-6700E046E008}"/>
          </ac:spMkLst>
        </pc:spChg>
        <pc:spChg chg="add del">
          <ac:chgData name="aecg1954@gmail.com" userId="005f120524230c3b" providerId="LiveId" clId="{AA9A51A8-3BE3-4200-B902-1CFEF2CC5D9A}" dt="2022-06-29T18:57:39.336" v="1553" actId="26606"/>
          <ac:spMkLst>
            <pc:docMk/>
            <pc:sldMk cId="3235056828" sldId="270"/>
            <ac:spMk id="5131" creationId="{F13C74B1-5B17-4795-BED0-7140497B445A}"/>
          </ac:spMkLst>
        </pc:spChg>
        <pc:spChg chg="add del">
          <ac:chgData name="aecg1954@gmail.com" userId="005f120524230c3b" providerId="LiveId" clId="{AA9A51A8-3BE3-4200-B902-1CFEF2CC5D9A}" dt="2022-06-29T18:57:39.336" v="1553" actId="26606"/>
          <ac:spMkLst>
            <pc:docMk/>
            <pc:sldMk cId="3235056828" sldId="270"/>
            <ac:spMk id="5132" creationId="{D4974D33-8DC5-464E-8C6D-BE58F0669C17}"/>
          </ac:spMkLst>
        </pc:spChg>
        <pc:spChg chg="add del">
          <ac:chgData name="aecg1954@gmail.com" userId="005f120524230c3b" providerId="LiveId" clId="{AA9A51A8-3BE3-4200-B902-1CFEF2CC5D9A}" dt="2022-06-29T18:57:45.469" v="1555" actId="26606"/>
          <ac:spMkLst>
            <pc:docMk/>
            <pc:sldMk cId="3235056828" sldId="270"/>
            <ac:spMk id="5134" creationId="{3CD9DF72-87A3-404E-A828-84CBF11A8303}"/>
          </ac:spMkLst>
        </pc:spChg>
        <pc:spChg chg="add">
          <ac:chgData name="aecg1954@gmail.com" userId="005f120524230c3b" providerId="LiveId" clId="{AA9A51A8-3BE3-4200-B902-1CFEF2CC5D9A}" dt="2022-06-29T18:57:45.473" v="1556" actId="26606"/>
          <ac:spMkLst>
            <pc:docMk/>
            <pc:sldMk cId="3235056828" sldId="270"/>
            <ac:spMk id="5137" creationId="{F13C74B1-5B17-4795-BED0-7140497B445A}"/>
          </ac:spMkLst>
        </pc:spChg>
        <pc:spChg chg="add">
          <ac:chgData name="aecg1954@gmail.com" userId="005f120524230c3b" providerId="LiveId" clId="{AA9A51A8-3BE3-4200-B902-1CFEF2CC5D9A}" dt="2022-06-29T18:57:45.473" v="1556" actId="26606"/>
          <ac:spMkLst>
            <pc:docMk/>
            <pc:sldMk cId="3235056828" sldId="270"/>
            <ac:spMk id="5138" creationId="{D4974D33-8DC5-464E-8C6D-BE58F0669C17}"/>
          </ac:spMkLst>
        </pc:spChg>
        <pc:picChg chg="add mod ord">
          <ac:chgData name="aecg1954@gmail.com" userId="005f120524230c3b" providerId="LiveId" clId="{AA9A51A8-3BE3-4200-B902-1CFEF2CC5D9A}" dt="2022-06-29T18:57:45.473" v="1556" actId="26606"/>
          <ac:picMkLst>
            <pc:docMk/>
            <pc:sldMk cId="3235056828" sldId="270"/>
            <ac:picMk id="5122" creationId="{0EB14490-356B-3CDB-0D94-A90C67C5376E}"/>
          </ac:picMkLst>
        </pc:picChg>
        <pc:cxnChg chg="add del">
          <ac:chgData name="aecg1954@gmail.com" userId="005f120524230c3b" providerId="LiveId" clId="{AA9A51A8-3BE3-4200-B902-1CFEF2CC5D9A}" dt="2022-06-29T18:57:45.469" v="1555" actId="26606"/>
          <ac:cxnSpMkLst>
            <pc:docMk/>
            <pc:sldMk cId="3235056828" sldId="270"/>
            <ac:cxnSpMk id="5135" creationId="{20E3A342-4D61-4E3F-AF90-1AB42AEB96CC}"/>
          </ac:cxnSpMkLst>
        </pc:cxnChg>
      </pc:sldChg>
      <pc:sldChg chg="addSp delSp modSp mod setBg">
        <pc:chgData name="aecg1954@gmail.com" userId="005f120524230c3b" providerId="LiveId" clId="{AA9A51A8-3BE3-4200-B902-1CFEF2CC5D9A}" dt="2022-06-29T20:33:49.534" v="1671" actId="20577"/>
        <pc:sldMkLst>
          <pc:docMk/>
          <pc:sldMk cId="1857170032" sldId="271"/>
        </pc:sldMkLst>
        <pc:spChg chg="mod">
          <ac:chgData name="aecg1954@gmail.com" userId="005f120524230c3b" providerId="LiveId" clId="{AA9A51A8-3BE3-4200-B902-1CFEF2CC5D9A}" dt="2022-06-29T18:14:47.226" v="1548" actId="26606"/>
          <ac:spMkLst>
            <pc:docMk/>
            <pc:sldMk cId="1857170032" sldId="271"/>
            <ac:spMk id="2" creationId="{E667215C-0D75-50DE-4DAD-2370C8B7F123}"/>
          </ac:spMkLst>
        </pc:spChg>
        <pc:spChg chg="mod ord">
          <ac:chgData name="aecg1954@gmail.com" userId="005f120524230c3b" providerId="LiveId" clId="{AA9A51A8-3BE3-4200-B902-1CFEF2CC5D9A}" dt="2022-06-29T20:33:49.534" v="1671" actId="20577"/>
          <ac:spMkLst>
            <pc:docMk/>
            <pc:sldMk cId="1857170032" sldId="271"/>
            <ac:spMk id="3" creationId="{66468018-6237-8E96-5473-9A1CEF3E8081}"/>
          </ac:spMkLst>
        </pc:spChg>
        <pc:spChg chg="add del">
          <ac:chgData name="aecg1954@gmail.com" userId="005f120524230c3b" providerId="LiveId" clId="{AA9A51A8-3BE3-4200-B902-1CFEF2CC5D9A}" dt="2022-06-29T18:14:37.019" v="1543" actId="26606"/>
          <ac:spMkLst>
            <pc:docMk/>
            <pc:sldMk cId="1857170032" sldId="271"/>
            <ac:spMk id="4105" creationId="{7B831B6F-405A-4B47-B9BB-5CA88F285844}"/>
          </ac:spMkLst>
        </pc:spChg>
        <pc:spChg chg="add del">
          <ac:chgData name="aecg1954@gmail.com" userId="005f120524230c3b" providerId="LiveId" clId="{AA9A51A8-3BE3-4200-B902-1CFEF2CC5D9A}" dt="2022-06-29T18:14:37.019" v="1543" actId="26606"/>
          <ac:spMkLst>
            <pc:docMk/>
            <pc:sldMk cId="1857170032" sldId="271"/>
            <ac:spMk id="4107" creationId="{953EE71A-6488-4203-A7C4-77102FD0DCCA}"/>
          </ac:spMkLst>
        </pc:spChg>
        <pc:spChg chg="add del">
          <ac:chgData name="aecg1954@gmail.com" userId="005f120524230c3b" providerId="LiveId" clId="{AA9A51A8-3BE3-4200-B902-1CFEF2CC5D9A}" dt="2022-06-29T18:14:39.099" v="1545" actId="26606"/>
          <ac:spMkLst>
            <pc:docMk/>
            <pc:sldMk cId="1857170032" sldId="271"/>
            <ac:spMk id="4110" creationId="{2B566528-1B12-4246-9431-5C2D7D081168}"/>
          </ac:spMkLst>
        </pc:spChg>
        <pc:spChg chg="add del">
          <ac:chgData name="aecg1954@gmail.com" userId="005f120524230c3b" providerId="LiveId" clId="{AA9A51A8-3BE3-4200-B902-1CFEF2CC5D9A}" dt="2022-06-29T18:14:47.211" v="1547" actId="26606"/>
          <ac:spMkLst>
            <pc:docMk/>
            <pc:sldMk cId="1857170032" sldId="271"/>
            <ac:spMk id="4116" creationId="{45D37F4E-DDB4-456B-97E0-9937730A039F}"/>
          </ac:spMkLst>
        </pc:spChg>
        <pc:spChg chg="add del">
          <ac:chgData name="aecg1954@gmail.com" userId="005f120524230c3b" providerId="LiveId" clId="{AA9A51A8-3BE3-4200-B902-1CFEF2CC5D9A}" dt="2022-06-29T18:14:47.211" v="1547" actId="26606"/>
          <ac:spMkLst>
            <pc:docMk/>
            <pc:sldMk cId="1857170032" sldId="271"/>
            <ac:spMk id="4117" creationId="{B2DD41CD-8F47-4F56-AD12-4E2FF7696987}"/>
          </ac:spMkLst>
        </pc:spChg>
        <pc:spChg chg="add">
          <ac:chgData name="aecg1954@gmail.com" userId="005f120524230c3b" providerId="LiveId" clId="{AA9A51A8-3BE3-4200-B902-1CFEF2CC5D9A}" dt="2022-06-29T18:14:47.226" v="1548" actId="26606"/>
          <ac:spMkLst>
            <pc:docMk/>
            <pc:sldMk cId="1857170032" sldId="271"/>
            <ac:spMk id="4119" creationId="{2B566528-1B12-4246-9431-5C2D7D081168}"/>
          </ac:spMkLst>
        </pc:spChg>
        <pc:grpChg chg="add del">
          <ac:chgData name="aecg1954@gmail.com" userId="005f120524230c3b" providerId="LiveId" clId="{AA9A51A8-3BE3-4200-B902-1CFEF2CC5D9A}" dt="2022-06-29T18:14:39.099" v="1545" actId="26606"/>
          <ac:grpSpMkLst>
            <pc:docMk/>
            <pc:sldMk cId="1857170032" sldId="271"/>
            <ac:grpSpMk id="4111" creationId="{5995D10D-E9C9-47DB-AE7E-801FEF38F5C9}"/>
          </ac:grpSpMkLst>
        </pc:grpChg>
        <pc:grpChg chg="add del">
          <ac:chgData name="aecg1954@gmail.com" userId="005f120524230c3b" providerId="LiveId" clId="{AA9A51A8-3BE3-4200-B902-1CFEF2CC5D9A}" dt="2022-06-29T18:14:39.099" v="1545" actId="26606"/>
          <ac:grpSpMkLst>
            <pc:docMk/>
            <pc:sldMk cId="1857170032" sldId="271"/>
            <ac:grpSpMk id="4114" creationId="{828A5161-06F1-46CF-8AD7-844680A59E13}"/>
          </ac:grpSpMkLst>
        </pc:grpChg>
        <pc:grpChg chg="add">
          <ac:chgData name="aecg1954@gmail.com" userId="005f120524230c3b" providerId="LiveId" clId="{AA9A51A8-3BE3-4200-B902-1CFEF2CC5D9A}" dt="2022-06-29T18:14:47.226" v="1548" actId="26606"/>
          <ac:grpSpMkLst>
            <pc:docMk/>
            <pc:sldMk cId="1857170032" sldId="271"/>
            <ac:grpSpMk id="4120" creationId="{828A5161-06F1-46CF-8AD7-844680A59E13}"/>
          </ac:grpSpMkLst>
        </pc:grpChg>
        <pc:grpChg chg="add">
          <ac:chgData name="aecg1954@gmail.com" userId="005f120524230c3b" providerId="LiveId" clId="{AA9A51A8-3BE3-4200-B902-1CFEF2CC5D9A}" dt="2022-06-29T18:14:47.226" v="1548" actId="26606"/>
          <ac:grpSpMkLst>
            <pc:docMk/>
            <pc:sldMk cId="1857170032" sldId="271"/>
            <ac:grpSpMk id="4121" creationId="{5995D10D-E9C9-47DB-AE7E-801FEF38F5C9}"/>
          </ac:grpSpMkLst>
        </pc:grpChg>
        <pc:picChg chg="add del">
          <ac:chgData name="aecg1954@gmail.com" userId="005f120524230c3b" providerId="LiveId" clId="{AA9A51A8-3BE3-4200-B902-1CFEF2CC5D9A}" dt="2022-06-29T18:12:03.962" v="1526"/>
          <ac:picMkLst>
            <pc:docMk/>
            <pc:sldMk cId="1857170032" sldId="271"/>
            <ac:picMk id="4098" creationId="{ECEB3E74-737F-6227-E8F0-61BB6471FA81}"/>
          </ac:picMkLst>
        </pc:picChg>
        <pc:picChg chg="add mod">
          <ac:chgData name="aecg1954@gmail.com" userId="005f120524230c3b" providerId="LiveId" clId="{AA9A51A8-3BE3-4200-B902-1CFEF2CC5D9A}" dt="2022-06-29T18:14:47.226" v="1548" actId="26606"/>
          <ac:picMkLst>
            <pc:docMk/>
            <pc:sldMk cId="1857170032" sldId="271"/>
            <ac:picMk id="4100" creationId="{3B69641A-1C46-3C3B-2FDF-76BCC894EC77}"/>
          </ac:picMkLst>
        </pc:picChg>
      </pc:sldChg>
      <pc:sldChg chg="modSp del mod">
        <pc:chgData name="aecg1954@gmail.com" userId="005f120524230c3b" providerId="LiveId" clId="{AA9A51A8-3BE3-4200-B902-1CFEF2CC5D9A}" dt="2022-06-29T14:13:50.991" v="668" actId="2696"/>
        <pc:sldMkLst>
          <pc:docMk/>
          <pc:sldMk cId="579244994" sldId="272"/>
        </pc:sldMkLst>
        <pc:spChg chg="mod">
          <ac:chgData name="aecg1954@gmail.com" userId="005f120524230c3b" providerId="LiveId" clId="{AA9A51A8-3BE3-4200-B902-1CFEF2CC5D9A}" dt="2022-06-28T08:15:07.160" v="29" actId="20577"/>
          <ac:spMkLst>
            <pc:docMk/>
            <pc:sldMk cId="579244994" sldId="272"/>
            <ac:spMk id="3" creationId="{75C10ED9-CA24-5175-EE2E-71A3A0DCC3AC}"/>
          </ac:spMkLst>
        </pc:spChg>
      </pc:sldChg>
      <pc:sldChg chg="addSp delSp modSp mod">
        <pc:chgData name="aecg1954@gmail.com" userId="005f120524230c3b" providerId="LiveId" clId="{AA9A51A8-3BE3-4200-B902-1CFEF2CC5D9A}" dt="2022-06-29T21:20:01.462" v="1922" actId="20577"/>
        <pc:sldMkLst>
          <pc:docMk/>
          <pc:sldMk cId="3221620205" sldId="273"/>
        </pc:sldMkLst>
        <pc:spChg chg="mod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2" creationId="{53198B22-FDA6-B97D-BAF5-5800F4F2F070}"/>
          </ac:spMkLst>
        </pc:spChg>
        <pc:spChg chg="mod ord">
          <ac:chgData name="aecg1954@gmail.com" userId="005f120524230c3b" providerId="LiveId" clId="{AA9A51A8-3BE3-4200-B902-1CFEF2CC5D9A}" dt="2022-06-29T21:20:01.462" v="1922" actId="20577"/>
          <ac:spMkLst>
            <pc:docMk/>
            <pc:sldMk cId="3221620205" sldId="273"/>
            <ac:spMk id="3" creationId="{090E49BE-5F44-D624-6862-32F7D3EC4AA3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22" creationId="{2B97F24A-32CE-4C1C-A50D-3016B394DCFB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23" creationId="{CD8B4F24-440B-49E9-B85D-733523DC064B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28" creationId="{6ECA6DCB-B7E1-40A9-9524-540C6DA40B1B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34" creationId="{3873B707-463F-40B0-8227-E8CC6C67EB25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36" creationId="{C13237C8-E62C-4F0D-A318-BD6FB6C2D138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38" creationId="{19C9EAEA-39D0-4B0E-A0EB-51E7B26740B1}"/>
          </ac:spMkLst>
        </pc:spChg>
        <pc:spChg chg="add del">
          <ac:chgData name="aecg1954@gmail.com" userId="005f120524230c3b" providerId="LiveId" clId="{AA9A51A8-3BE3-4200-B902-1CFEF2CC5D9A}" dt="2022-06-29T21:06:08.092" v="1813" actId="26606"/>
          <ac:spMkLst>
            <pc:docMk/>
            <pc:sldMk cId="3221620205" sldId="273"/>
            <ac:spMk id="40" creationId="{8CB5D2D7-DF65-4E86-BFBA-FFB9B5ACEB64}"/>
          </ac:spMkLst>
        </pc:spChg>
        <pc:spChg chg="add del">
          <ac:chgData name="aecg1954@gmail.com" userId="005f120524230c3b" providerId="LiveId" clId="{AA9A51A8-3BE3-4200-B902-1CFEF2CC5D9A}" dt="2022-06-29T21:03:21.488" v="1785" actId="26606"/>
          <ac:spMkLst>
            <pc:docMk/>
            <pc:sldMk cId="3221620205" sldId="273"/>
            <ac:spMk id="45" creationId="{33C7AB05-19D2-4FCD-8019-B11EC6435AA1}"/>
          </ac:spMkLst>
        </pc:spChg>
        <pc:spChg chg="add del">
          <ac:chgData name="aecg1954@gmail.com" userId="005f120524230c3b" providerId="LiveId" clId="{AA9A51A8-3BE3-4200-B902-1CFEF2CC5D9A}" dt="2022-06-29T21:03:53.156" v="1789" actId="26606"/>
          <ac:spMkLst>
            <pc:docMk/>
            <pc:sldMk cId="3221620205" sldId="273"/>
            <ac:spMk id="49" creationId="{2C1BBA94-3F40-40AA-8BB9-E69E25E537C1}"/>
          </ac:spMkLst>
        </pc:spChg>
        <pc:spChg chg="add del">
          <ac:chgData name="aecg1954@gmail.com" userId="005f120524230c3b" providerId="LiveId" clId="{AA9A51A8-3BE3-4200-B902-1CFEF2CC5D9A}" dt="2022-06-29T21:03:21.488" v="1785" actId="26606"/>
          <ac:spMkLst>
            <pc:docMk/>
            <pc:sldMk cId="3221620205" sldId="273"/>
            <ac:spMk id="51" creationId="{CBC4F608-B4B8-48C3-9572-C0F061B1CD99}"/>
          </ac:spMkLst>
        </pc:spChg>
        <pc:spChg chg="add del">
          <ac:chgData name="aecg1954@gmail.com" userId="005f120524230c3b" providerId="LiveId" clId="{AA9A51A8-3BE3-4200-B902-1CFEF2CC5D9A}" dt="2022-06-29T21:03:21.488" v="1785" actId="26606"/>
          <ac:spMkLst>
            <pc:docMk/>
            <pc:sldMk cId="3221620205" sldId="273"/>
            <ac:spMk id="53" creationId="{1382A32C-5B0C-4B1C-A074-76C6DBCC9F87}"/>
          </ac:spMkLst>
        </pc:spChg>
        <pc:spChg chg="add del">
          <ac:chgData name="aecg1954@gmail.com" userId="005f120524230c3b" providerId="LiveId" clId="{AA9A51A8-3BE3-4200-B902-1CFEF2CC5D9A}" dt="2022-06-29T21:03:35.097" v="1787" actId="26606"/>
          <ac:spMkLst>
            <pc:docMk/>
            <pc:sldMk cId="3221620205" sldId="273"/>
            <ac:spMk id="55" creationId="{B97D942E-09EF-4107-98F4-74DB7F72D5EA}"/>
          </ac:spMkLst>
        </pc:spChg>
        <pc:spChg chg="add del">
          <ac:chgData name="aecg1954@gmail.com" userId="005f120524230c3b" providerId="LiveId" clId="{AA9A51A8-3BE3-4200-B902-1CFEF2CC5D9A}" dt="2022-06-29T21:03:35.097" v="1787" actId="26606"/>
          <ac:spMkLst>
            <pc:docMk/>
            <pc:sldMk cId="3221620205" sldId="273"/>
            <ac:spMk id="56" creationId="{95C8260E-968F-44E8-A823-ABB431311926}"/>
          </ac:spMkLst>
        </pc:spChg>
        <pc:spChg chg="add del">
          <ac:chgData name="aecg1954@gmail.com" userId="005f120524230c3b" providerId="LiveId" clId="{AA9A51A8-3BE3-4200-B902-1CFEF2CC5D9A}" dt="2022-06-29T21:03:35.097" v="1787" actId="26606"/>
          <ac:spMkLst>
            <pc:docMk/>
            <pc:sldMk cId="3221620205" sldId="273"/>
            <ac:spMk id="57" creationId="{2C1BBA94-3F40-40AA-8BB9-E69E25E537C1}"/>
          </ac:spMkLst>
        </pc:spChg>
        <pc:spChg chg="add del">
          <ac:chgData name="aecg1954@gmail.com" userId="005f120524230c3b" providerId="LiveId" clId="{AA9A51A8-3BE3-4200-B902-1CFEF2CC5D9A}" dt="2022-06-29T21:03:35.097" v="1787" actId="26606"/>
          <ac:spMkLst>
            <pc:docMk/>
            <pc:sldMk cId="3221620205" sldId="273"/>
            <ac:spMk id="58" creationId="{FE43805F-24A6-46A4-B19B-54F28347355C}"/>
          </ac:spMkLst>
        </pc:spChg>
        <pc:spChg chg="add del">
          <ac:chgData name="aecg1954@gmail.com" userId="005f120524230c3b" providerId="LiveId" clId="{AA9A51A8-3BE3-4200-B902-1CFEF2CC5D9A}" dt="2022-06-29T21:03:53.156" v="1789" actId="26606"/>
          <ac:spMkLst>
            <pc:docMk/>
            <pc:sldMk cId="3221620205" sldId="273"/>
            <ac:spMk id="60" creationId="{A016CB47-C4D4-4332-9ED0-DBB916252F76}"/>
          </ac:spMkLst>
        </pc:spChg>
        <pc:spChg chg="add del">
          <ac:chgData name="aecg1954@gmail.com" userId="005f120524230c3b" providerId="LiveId" clId="{AA9A51A8-3BE3-4200-B902-1CFEF2CC5D9A}" dt="2022-06-29T21:03:53.156" v="1789" actId="26606"/>
          <ac:spMkLst>
            <pc:docMk/>
            <pc:sldMk cId="3221620205" sldId="273"/>
            <ac:spMk id="61" creationId="{95C8260E-968F-44E8-A823-ABB431311926}"/>
          </ac:spMkLst>
        </pc:spChg>
        <pc:spChg chg="add del">
          <ac:chgData name="aecg1954@gmail.com" userId="005f120524230c3b" providerId="LiveId" clId="{AA9A51A8-3BE3-4200-B902-1CFEF2CC5D9A}" dt="2022-06-29T21:03:53.156" v="1789" actId="26606"/>
          <ac:spMkLst>
            <pc:docMk/>
            <pc:sldMk cId="3221620205" sldId="273"/>
            <ac:spMk id="62" creationId="{FE43805F-24A6-46A4-B19B-54F28347355C}"/>
          </ac:spMkLst>
        </pc:spChg>
        <pc:spChg chg="add del">
          <ac:chgData name="aecg1954@gmail.com" userId="005f120524230c3b" providerId="LiveId" clId="{AA9A51A8-3BE3-4200-B902-1CFEF2CC5D9A}" dt="2022-06-29T21:05:56.103" v="1811" actId="26606"/>
          <ac:spMkLst>
            <pc:docMk/>
            <pc:sldMk cId="3221620205" sldId="273"/>
            <ac:spMk id="64" creationId="{33C7AB05-19D2-4FCD-8019-B11EC6435AA1}"/>
          </ac:spMkLst>
        </pc:spChg>
        <pc:spChg chg="add del">
          <ac:chgData name="aecg1954@gmail.com" userId="005f120524230c3b" providerId="LiveId" clId="{AA9A51A8-3BE3-4200-B902-1CFEF2CC5D9A}" dt="2022-06-29T21:05:56.103" v="1811" actId="26606"/>
          <ac:spMkLst>
            <pc:docMk/>
            <pc:sldMk cId="3221620205" sldId="273"/>
            <ac:spMk id="67" creationId="{CBC4F608-B4B8-48C3-9572-C0F061B1CD99}"/>
          </ac:spMkLst>
        </pc:spChg>
        <pc:spChg chg="add del">
          <ac:chgData name="aecg1954@gmail.com" userId="005f120524230c3b" providerId="LiveId" clId="{AA9A51A8-3BE3-4200-B902-1CFEF2CC5D9A}" dt="2022-06-29T21:05:56.103" v="1811" actId="26606"/>
          <ac:spMkLst>
            <pc:docMk/>
            <pc:sldMk cId="3221620205" sldId="273"/>
            <ac:spMk id="68" creationId="{1382A32C-5B0C-4B1C-A074-76C6DBCC9F87}"/>
          </ac:spMkLst>
        </pc:spChg>
        <pc:spChg chg="add del">
          <ac:chgData name="aecg1954@gmail.com" userId="005f120524230c3b" providerId="LiveId" clId="{AA9A51A8-3BE3-4200-B902-1CFEF2CC5D9A}" dt="2022-06-29T21:04:12.090" v="1794" actId="26606"/>
          <ac:spMkLst>
            <pc:docMk/>
            <pc:sldMk cId="3221620205" sldId="273"/>
            <ac:spMk id="73" creationId="{A2679492-7988-4050-9056-542444452411}"/>
          </ac:spMkLst>
        </pc:spChg>
        <pc:spChg chg="add del">
          <ac:chgData name="aecg1954@gmail.com" userId="005f120524230c3b" providerId="LiveId" clId="{AA9A51A8-3BE3-4200-B902-1CFEF2CC5D9A}" dt="2022-06-29T21:04:12.090" v="1794" actId="26606"/>
          <ac:spMkLst>
            <pc:docMk/>
            <pc:sldMk cId="3221620205" sldId="273"/>
            <ac:spMk id="75" creationId="{B091B163-7D61-4891-ABCF-5C13D9C418D0}"/>
          </ac:spMkLst>
        </pc:spChg>
        <pc:spChg chg="add del">
          <ac:chgData name="aecg1954@gmail.com" userId="005f120524230c3b" providerId="LiveId" clId="{AA9A51A8-3BE3-4200-B902-1CFEF2CC5D9A}" dt="2022-06-29T21:04:14.231" v="1796" actId="26606"/>
          <ac:spMkLst>
            <pc:docMk/>
            <pc:sldMk cId="3221620205" sldId="273"/>
            <ac:spMk id="79" creationId="{0DA909B4-15FF-46A6-8A7F-7AEF977FE9ED}"/>
          </ac:spMkLst>
        </pc:spChg>
        <pc:spChg chg="add del">
          <ac:chgData name="aecg1954@gmail.com" userId="005f120524230c3b" providerId="LiveId" clId="{AA9A51A8-3BE3-4200-B902-1CFEF2CC5D9A}" dt="2022-06-29T21:04:14.231" v="1796" actId="26606"/>
          <ac:spMkLst>
            <pc:docMk/>
            <pc:sldMk cId="3221620205" sldId="273"/>
            <ac:spMk id="80" creationId="{EB708185-20C0-40F2-8F2D-8EB9E34B3C00}"/>
          </ac:spMkLst>
        </pc:spChg>
        <pc:spChg chg="add del">
          <ac:chgData name="aecg1954@gmail.com" userId="005f120524230c3b" providerId="LiveId" clId="{AA9A51A8-3BE3-4200-B902-1CFEF2CC5D9A}" dt="2022-06-29T21:04:14.231" v="1796" actId="26606"/>
          <ac:spMkLst>
            <pc:docMk/>
            <pc:sldMk cId="3221620205" sldId="273"/>
            <ac:spMk id="81" creationId="{1382A32C-5B0C-4B1C-A074-76C6DBCC9F87}"/>
          </ac:spMkLst>
        </pc:spChg>
        <pc:spChg chg="add del">
          <ac:chgData name="aecg1954@gmail.com" userId="005f120524230c3b" providerId="LiveId" clId="{AA9A51A8-3BE3-4200-B902-1CFEF2CC5D9A}" dt="2022-06-29T21:04:58.561" v="1798" actId="26606"/>
          <ac:spMkLst>
            <pc:docMk/>
            <pc:sldMk cId="3221620205" sldId="273"/>
            <ac:spMk id="85" creationId="{B97D942E-09EF-4107-98F4-74DB7F72D5EA}"/>
          </ac:spMkLst>
        </pc:spChg>
        <pc:spChg chg="add del">
          <ac:chgData name="aecg1954@gmail.com" userId="005f120524230c3b" providerId="LiveId" clId="{AA9A51A8-3BE3-4200-B902-1CFEF2CC5D9A}" dt="2022-06-29T21:04:58.561" v="1798" actId="26606"/>
          <ac:spMkLst>
            <pc:docMk/>
            <pc:sldMk cId="3221620205" sldId="273"/>
            <ac:spMk id="86" creationId="{95C8260E-968F-44E8-A823-ABB431311926}"/>
          </ac:spMkLst>
        </pc:spChg>
        <pc:spChg chg="add del">
          <ac:chgData name="aecg1954@gmail.com" userId="005f120524230c3b" providerId="LiveId" clId="{AA9A51A8-3BE3-4200-B902-1CFEF2CC5D9A}" dt="2022-06-29T21:04:58.561" v="1798" actId="26606"/>
          <ac:spMkLst>
            <pc:docMk/>
            <pc:sldMk cId="3221620205" sldId="273"/>
            <ac:spMk id="87" creationId="{2C1BBA94-3F40-40AA-8BB9-E69E25E537C1}"/>
          </ac:spMkLst>
        </pc:spChg>
        <pc:spChg chg="add del">
          <ac:chgData name="aecg1954@gmail.com" userId="005f120524230c3b" providerId="LiveId" clId="{AA9A51A8-3BE3-4200-B902-1CFEF2CC5D9A}" dt="2022-06-29T21:04:58.561" v="1798" actId="26606"/>
          <ac:spMkLst>
            <pc:docMk/>
            <pc:sldMk cId="3221620205" sldId="273"/>
            <ac:spMk id="88" creationId="{FE43805F-24A6-46A4-B19B-54F28347355C}"/>
          </ac:spMkLst>
        </pc:spChg>
        <pc:spChg chg="add del">
          <ac:chgData name="aecg1954@gmail.com" userId="005f120524230c3b" providerId="LiveId" clId="{AA9A51A8-3BE3-4200-B902-1CFEF2CC5D9A}" dt="2022-06-29T21:05:04.743" v="1800" actId="26606"/>
          <ac:spMkLst>
            <pc:docMk/>
            <pc:sldMk cId="3221620205" sldId="273"/>
            <ac:spMk id="98" creationId="{D55CD764-972B-4CA5-A885-53E55C63E174}"/>
          </ac:spMkLst>
        </pc:spChg>
        <pc:spChg chg="add del">
          <ac:chgData name="aecg1954@gmail.com" userId="005f120524230c3b" providerId="LiveId" clId="{AA9A51A8-3BE3-4200-B902-1CFEF2CC5D9A}" dt="2022-06-29T21:05:04.743" v="1800" actId="26606"/>
          <ac:spMkLst>
            <pc:docMk/>
            <pc:sldMk cId="3221620205" sldId="273"/>
            <ac:spMk id="99" creationId="{E3E51905-F374-4E1A-97CF-B741584B74D5}"/>
          </ac:spMkLst>
        </pc:spChg>
        <pc:spChg chg="add del">
          <ac:chgData name="aecg1954@gmail.com" userId="005f120524230c3b" providerId="LiveId" clId="{AA9A51A8-3BE3-4200-B902-1CFEF2CC5D9A}" dt="2022-06-29T21:05:04.743" v="1800" actId="26606"/>
          <ac:spMkLst>
            <pc:docMk/>
            <pc:sldMk cId="3221620205" sldId="273"/>
            <ac:spMk id="100" creationId="{AA5D9F4D-8478-4364-9713-947B6D50FA21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1" creationId="{7BC3FCA0-6855-447A-BD0C-80410E313366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2" creationId="{90464369-70FA-42AF-948F-80664CA7BFE5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3" creationId="{CC552A98-EF7D-4D42-AB69-066B786AB55B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4" creationId="{A6604B49-AD5C-4590-B051-06C8222ECD99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5" creationId="{4335D5A6-AB7A-4677-8D44-034515D66C4B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6" creationId="{0BB19363-8354-4E75-A15C-A08F755171F6}"/>
          </ac:spMkLst>
        </pc:spChg>
        <pc:spChg chg="add del">
          <ac:chgData name="aecg1954@gmail.com" userId="005f120524230c3b" providerId="LiveId" clId="{AA9A51A8-3BE3-4200-B902-1CFEF2CC5D9A}" dt="2022-06-29T21:05:11.260" v="1802" actId="26606"/>
          <ac:spMkLst>
            <pc:docMk/>
            <pc:sldMk cId="3221620205" sldId="273"/>
            <ac:spMk id="117" creationId="{A648176E-454C-437C-B0FC-9B82FCF32B24}"/>
          </ac:spMkLst>
        </pc:spChg>
        <pc:spChg chg="add del">
          <ac:chgData name="aecg1954@gmail.com" userId="005f120524230c3b" providerId="LiveId" clId="{AA9A51A8-3BE3-4200-B902-1CFEF2CC5D9A}" dt="2022-06-29T21:05:48.887" v="1808" actId="26606"/>
          <ac:spMkLst>
            <pc:docMk/>
            <pc:sldMk cId="3221620205" sldId="273"/>
            <ac:spMk id="119" creationId="{09C509D2-0C1A-47B8-89C1-D3AB17D45256}"/>
          </ac:spMkLst>
        </pc:spChg>
        <pc:grpChg chg="add del">
          <ac:chgData name="aecg1954@gmail.com" userId="005f120524230c3b" providerId="LiveId" clId="{AA9A51A8-3BE3-4200-B902-1CFEF2CC5D9A}" dt="2022-06-29T21:06:08.092" v="1813" actId="26606"/>
          <ac:grpSpMkLst>
            <pc:docMk/>
            <pc:sldMk cId="3221620205" sldId="273"/>
            <ac:grpSpMk id="30" creationId="{1DE889C7-FAD6-4397-98E2-05D503484459}"/>
          </ac:grpSpMkLst>
        </pc:grpChg>
        <pc:grpChg chg="add del">
          <ac:chgData name="aecg1954@gmail.com" userId="005f120524230c3b" providerId="LiveId" clId="{AA9A51A8-3BE3-4200-B902-1CFEF2CC5D9A}" dt="2022-06-29T21:03:21.488" v="1785" actId="26606"/>
          <ac:grpSpMkLst>
            <pc:docMk/>
            <pc:sldMk cId="3221620205" sldId="273"/>
            <ac:grpSpMk id="47" creationId="{A9270323-9616-4384-857D-E86B78272EFE}"/>
          </ac:grpSpMkLst>
        </pc:grpChg>
        <pc:grpChg chg="add del">
          <ac:chgData name="aecg1954@gmail.com" userId="005f120524230c3b" providerId="LiveId" clId="{AA9A51A8-3BE3-4200-B902-1CFEF2CC5D9A}" dt="2022-06-29T21:05:56.103" v="1811" actId="26606"/>
          <ac:grpSpMkLst>
            <pc:docMk/>
            <pc:sldMk cId="3221620205" sldId="273"/>
            <ac:grpSpMk id="65" creationId="{A9270323-9616-4384-857D-E86B78272EFE}"/>
          </ac:grpSpMkLst>
        </pc:grpChg>
        <pc:grpChg chg="add del">
          <ac:chgData name="aecg1954@gmail.com" userId="005f120524230c3b" providerId="LiveId" clId="{AA9A51A8-3BE3-4200-B902-1CFEF2CC5D9A}" dt="2022-06-29T21:04:14.231" v="1796" actId="26606"/>
          <ac:grpSpMkLst>
            <pc:docMk/>
            <pc:sldMk cId="3221620205" sldId="273"/>
            <ac:grpSpMk id="82" creationId="{19A6B5CE-CB1D-48EE-8B43-E952235C8371}"/>
          </ac:grpSpMkLst>
        </pc:grpChg>
        <pc:grpChg chg="add del">
          <ac:chgData name="aecg1954@gmail.com" userId="005f120524230c3b" providerId="LiveId" clId="{AA9A51A8-3BE3-4200-B902-1CFEF2CC5D9A}" dt="2022-06-29T21:05:04.743" v="1800" actId="26606"/>
          <ac:grpSpMkLst>
            <pc:docMk/>
            <pc:sldMk cId="3221620205" sldId="273"/>
            <ac:grpSpMk id="101" creationId="{2D597DEF-7285-48B1-A266-C751F44A1C41}"/>
          </ac:grpSpMkLst>
        </pc:grpChg>
        <pc:picChg chg="add del mod ord">
          <ac:chgData name="aecg1954@gmail.com" userId="005f120524230c3b" providerId="LiveId" clId="{AA9A51A8-3BE3-4200-B902-1CFEF2CC5D9A}" dt="2022-06-29T21:06:11.641" v="1814"/>
          <ac:picMkLst>
            <pc:docMk/>
            <pc:sldMk cId="3221620205" sldId="273"/>
            <ac:picMk id="7" creationId="{76FA8221-2386-0D25-D136-A20D6038CC59}"/>
          </ac:picMkLst>
        </pc:picChg>
        <pc:picChg chg="mod ord">
          <ac:chgData name="aecg1954@gmail.com" userId="005f120524230c3b" providerId="LiveId" clId="{AA9A51A8-3BE3-4200-B902-1CFEF2CC5D9A}" dt="2022-06-29T21:06:08.092" v="1813" actId="26606"/>
          <ac:picMkLst>
            <pc:docMk/>
            <pc:sldMk cId="3221620205" sldId="273"/>
            <ac:picMk id="8" creationId="{CEA9D449-6D8C-7BE3-A1C7-1FB5FD496870}"/>
          </ac:picMkLst>
        </pc:picChg>
        <pc:picChg chg="add mod">
          <ac:chgData name="aecg1954@gmail.com" userId="005f120524230c3b" providerId="LiveId" clId="{AA9A51A8-3BE3-4200-B902-1CFEF2CC5D9A}" dt="2022-06-29T21:06:06.957" v="1812"/>
          <ac:picMkLst>
            <pc:docMk/>
            <pc:sldMk cId="3221620205" sldId="273"/>
            <ac:picMk id="16" creationId="{2E60A763-979A-DC7D-739E-D131A85CF3CC}"/>
          </ac:picMkLst>
        </pc:picChg>
        <pc:cxnChg chg="add del">
          <ac:chgData name="aecg1954@gmail.com" userId="005f120524230c3b" providerId="LiveId" clId="{AA9A51A8-3BE3-4200-B902-1CFEF2CC5D9A}" dt="2022-06-29T21:04:12.090" v="1794" actId="26606"/>
          <ac:cxnSpMkLst>
            <pc:docMk/>
            <pc:sldMk cId="3221620205" sldId="273"/>
            <ac:cxnSpMk id="77" creationId="{C49DA8F6-BCC1-4447-B54C-57856834B94B}"/>
          </ac:cxnSpMkLst>
        </pc:cxnChg>
      </pc:sldChg>
      <pc:sldChg chg="modSp mod">
        <pc:chgData name="aecg1954@gmail.com" userId="005f120524230c3b" providerId="LiveId" clId="{AA9A51A8-3BE3-4200-B902-1CFEF2CC5D9A}" dt="2022-06-29T21:58:57.673" v="2027" actId="20577"/>
        <pc:sldMkLst>
          <pc:docMk/>
          <pc:sldMk cId="1223656307" sldId="274"/>
        </pc:sldMkLst>
        <pc:spChg chg="mod">
          <ac:chgData name="aecg1954@gmail.com" userId="005f120524230c3b" providerId="LiveId" clId="{AA9A51A8-3BE3-4200-B902-1CFEF2CC5D9A}" dt="2022-06-29T21:58:57.673" v="2027" actId="20577"/>
          <ac:spMkLst>
            <pc:docMk/>
            <pc:sldMk cId="1223656307" sldId="274"/>
            <ac:spMk id="3" creationId="{8628BA36-AD57-092B-4F34-2C019025C818}"/>
          </ac:spMkLst>
        </pc:spChg>
      </pc:sldChg>
      <pc:sldChg chg="modSp mod">
        <pc:chgData name="aecg1954@gmail.com" userId="005f120524230c3b" providerId="LiveId" clId="{AA9A51A8-3BE3-4200-B902-1CFEF2CC5D9A}" dt="2022-06-29T20:35:51.477" v="1698" actId="20577"/>
        <pc:sldMkLst>
          <pc:docMk/>
          <pc:sldMk cId="2595527804" sldId="275"/>
        </pc:sldMkLst>
        <pc:spChg chg="mod">
          <ac:chgData name="aecg1954@gmail.com" userId="005f120524230c3b" providerId="LiveId" clId="{AA9A51A8-3BE3-4200-B902-1CFEF2CC5D9A}" dt="2022-06-29T20:35:51.477" v="1698" actId="20577"/>
          <ac:spMkLst>
            <pc:docMk/>
            <pc:sldMk cId="2595527804" sldId="275"/>
            <ac:spMk id="3" creationId="{090E49BE-5F44-D624-6862-32F7D3EC4AA3}"/>
          </ac:spMkLst>
        </pc:spChg>
      </pc:sldChg>
      <pc:sldChg chg="addSp delSp modSp mod ord">
        <pc:chgData name="aecg1954@gmail.com" userId="005f120524230c3b" providerId="LiveId" clId="{AA9A51A8-3BE3-4200-B902-1CFEF2CC5D9A}" dt="2022-06-29T21:14:26.226" v="1884" actId="21"/>
        <pc:sldMkLst>
          <pc:docMk/>
          <pc:sldMk cId="3416583194" sldId="276"/>
        </pc:sldMkLst>
        <pc:spChg chg="mod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2" creationId="{7115D403-B362-FDD8-4406-67D9A0406D43}"/>
          </ac:spMkLst>
        </pc:spChg>
        <pc:spChg chg="mod ord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3" creationId="{80DA9798-E716-A1A5-7E0F-6FFB56EFCE40}"/>
          </ac:spMkLst>
        </pc:spChg>
        <pc:spChg chg="add del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14" creationId="{F13C74B1-5B17-4795-BED0-7140497B445A}"/>
          </ac:spMkLst>
        </pc:spChg>
        <pc:spChg chg="add del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15" creationId="{D4974D33-8DC5-464E-8C6D-BE58F0669C17}"/>
          </ac:spMkLst>
        </pc:spChg>
        <pc:spChg chg="add del">
          <ac:chgData name="aecg1954@gmail.com" userId="005f120524230c3b" providerId="LiveId" clId="{AA9A51A8-3BE3-4200-B902-1CFEF2CC5D9A}" dt="2022-06-29T21:11:16.926" v="1866" actId="26606"/>
          <ac:spMkLst>
            <pc:docMk/>
            <pc:sldMk cId="3416583194" sldId="276"/>
            <ac:spMk id="20" creationId="{129F4FEF-3F4E-4042-8E6D-C24E201FB31A}"/>
          </ac:spMkLst>
        </pc:spChg>
        <pc:spChg chg="add del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24" creationId="{4F96EE13-2C4D-4262-812E-DDE5FC35F0AD}"/>
          </ac:spMkLst>
        </pc:spChg>
        <pc:spChg chg="add del">
          <ac:chgData name="aecg1954@gmail.com" userId="005f120524230c3b" providerId="LiveId" clId="{AA9A51A8-3BE3-4200-B902-1CFEF2CC5D9A}" dt="2022-06-29T21:11:50.203" v="1868" actId="26606"/>
          <ac:spMkLst>
            <pc:docMk/>
            <pc:sldMk cId="3416583194" sldId="276"/>
            <ac:spMk id="25" creationId="{6EFFF4A2-EB01-4738-9824-8D9A72A51BB9}"/>
          </ac:spMkLst>
        </pc:spChg>
        <pc:spChg chg="add del">
          <ac:chgData name="aecg1954@gmail.com" userId="005f120524230c3b" providerId="LiveId" clId="{AA9A51A8-3BE3-4200-B902-1CFEF2CC5D9A}" dt="2022-06-29T21:12:32.367" v="1870" actId="26606"/>
          <ac:spMkLst>
            <pc:docMk/>
            <pc:sldMk cId="3416583194" sldId="276"/>
            <ac:spMk id="26" creationId="{4B2B1C70-BF3F-41BD-871B-63D8F911F77B}"/>
          </ac:spMkLst>
        </pc:spChg>
        <pc:spChg chg="add del">
          <ac:chgData name="aecg1954@gmail.com" userId="005f120524230c3b" providerId="LiveId" clId="{AA9A51A8-3BE3-4200-B902-1CFEF2CC5D9A}" dt="2022-06-29T21:12:32.367" v="1870" actId="26606"/>
          <ac:spMkLst>
            <pc:docMk/>
            <pc:sldMk cId="3416583194" sldId="276"/>
            <ac:spMk id="27" creationId="{6D731904-7733-45B0-902C-289497204C19}"/>
          </ac:spMkLst>
        </pc:spChg>
        <pc:spChg chg="add del">
          <ac:chgData name="aecg1954@gmail.com" userId="005f120524230c3b" providerId="LiveId" clId="{AA9A51A8-3BE3-4200-B902-1CFEF2CC5D9A}" dt="2022-06-29T21:12:32.367" v="1870" actId="26606"/>
          <ac:spMkLst>
            <pc:docMk/>
            <pc:sldMk cId="3416583194" sldId="276"/>
            <ac:spMk id="28" creationId="{504E6397-35D7-4AEC-9DA9-B7F6B12B88A5}"/>
          </ac:spMkLst>
        </pc:spChg>
        <pc:spChg chg="add del">
          <ac:chgData name="aecg1954@gmail.com" userId="005f120524230c3b" providerId="LiveId" clId="{AA9A51A8-3BE3-4200-B902-1CFEF2CC5D9A}" dt="2022-06-29T21:12:32.367" v="1870" actId="26606"/>
          <ac:spMkLst>
            <pc:docMk/>
            <pc:sldMk cId="3416583194" sldId="276"/>
            <ac:spMk id="29" creationId="{62C5A04F-2AEB-4631-8314-A8B812E1EC8E}"/>
          </ac:spMkLst>
        </pc:spChg>
        <pc:spChg chg="add del">
          <ac:chgData name="aecg1954@gmail.com" userId="005f120524230c3b" providerId="LiveId" clId="{AA9A51A8-3BE3-4200-B902-1CFEF2CC5D9A}" dt="2022-06-29T21:12:35.362" v="1872" actId="26606"/>
          <ac:spMkLst>
            <pc:docMk/>
            <pc:sldMk cId="3416583194" sldId="276"/>
            <ac:spMk id="31" creationId="{91F32EBA-ED97-466E-8CFA-8382584155D0}"/>
          </ac:spMkLst>
        </pc:spChg>
        <pc:spChg chg="add del">
          <ac:chgData name="aecg1954@gmail.com" userId="005f120524230c3b" providerId="LiveId" clId="{AA9A51A8-3BE3-4200-B902-1CFEF2CC5D9A}" dt="2022-06-29T21:12:35.362" v="1872" actId="26606"/>
          <ac:spMkLst>
            <pc:docMk/>
            <pc:sldMk cId="3416583194" sldId="276"/>
            <ac:spMk id="32" creationId="{912C5E87-CB8A-4EB6-9DF9-90164F54C680}"/>
          </ac:spMkLst>
        </pc:spChg>
        <pc:spChg chg="add del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34" creationId="{7A203437-703A-4E00-A8C0-91D328D6C7C7}"/>
          </ac:spMkLst>
        </pc:spChg>
        <pc:spChg chg="add del">
          <ac:chgData name="aecg1954@gmail.com" userId="005f120524230c3b" providerId="LiveId" clId="{AA9A51A8-3BE3-4200-B902-1CFEF2CC5D9A}" dt="2022-06-29T21:13:33.518" v="1880" actId="26606"/>
          <ac:spMkLst>
            <pc:docMk/>
            <pc:sldMk cId="3416583194" sldId="276"/>
            <ac:spMk id="35" creationId="{CD84038B-4A56-439B-A184-79B2D4506692}"/>
          </ac:spMkLst>
        </pc:spChg>
        <pc:grpChg chg="add del">
          <ac:chgData name="aecg1954@gmail.com" userId="005f120524230c3b" providerId="LiveId" clId="{AA9A51A8-3BE3-4200-B902-1CFEF2CC5D9A}" dt="2022-06-29T21:11:50.203" v="1868" actId="26606"/>
          <ac:grpSpMkLst>
            <pc:docMk/>
            <pc:sldMk cId="3416583194" sldId="276"/>
            <ac:grpSpMk id="22" creationId="{D4469D90-62FA-49B2-981E-5305361D5A58}"/>
          </ac:grpSpMkLst>
        </pc:grpChg>
        <pc:picChg chg="mod ord">
          <ac:chgData name="aecg1954@gmail.com" userId="005f120524230c3b" providerId="LiveId" clId="{AA9A51A8-3BE3-4200-B902-1CFEF2CC5D9A}" dt="2022-06-29T21:13:33.518" v="1880" actId="26606"/>
          <ac:picMkLst>
            <pc:docMk/>
            <pc:sldMk cId="3416583194" sldId="276"/>
            <ac:picMk id="5" creationId="{9316FE94-AF52-40FB-3582-BBE8B37800CC}"/>
          </ac:picMkLst>
        </pc:picChg>
        <pc:picChg chg="add del mod">
          <ac:chgData name="aecg1954@gmail.com" userId="005f120524230c3b" providerId="LiveId" clId="{AA9A51A8-3BE3-4200-B902-1CFEF2CC5D9A}" dt="2022-06-29T21:14:26.226" v="1884" actId="21"/>
          <ac:picMkLst>
            <pc:docMk/>
            <pc:sldMk cId="3416583194" sldId="276"/>
            <ac:picMk id="7" creationId="{18B80B23-6161-F995-1C78-55F97C8570A8}"/>
          </ac:picMkLst>
        </pc:picChg>
      </pc:sldChg>
      <pc:sldChg chg="addSp delSp modSp del mod">
        <pc:chgData name="aecg1954@gmail.com" userId="005f120524230c3b" providerId="LiveId" clId="{AA9A51A8-3BE3-4200-B902-1CFEF2CC5D9A}" dt="2022-06-29T17:54:18.999" v="1504" actId="2696"/>
        <pc:sldMkLst>
          <pc:docMk/>
          <pc:sldMk cId="3175740944" sldId="277"/>
        </pc:sldMkLst>
        <pc:spChg chg="mod">
          <ac:chgData name="aecg1954@gmail.com" userId="005f120524230c3b" providerId="LiveId" clId="{AA9A51A8-3BE3-4200-B902-1CFEF2CC5D9A}" dt="2022-06-29T17:52:31.529" v="1497" actId="26606"/>
          <ac:spMkLst>
            <pc:docMk/>
            <pc:sldMk cId="3175740944" sldId="277"/>
            <ac:spMk id="2" creationId="{912560BA-A436-A68F-23CD-47EB1CF9952C}"/>
          </ac:spMkLst>
        </pc:spChg>
        <pc:spChg chg="mod ord">
          <ac:chgData name="aecg1954@gmail.com" userId="005f120524230c3b" providerId="LiveId" clId="{AA9A51A8-3BE3-4200-B902-1CFEF2CC5D9A}" dt="2022-06-29T17:52:31.529" v="1497" actId="26606"/>
          <ac:spMkLst>
            <pc:docMk/>
            <pc:sldMk cId="3175740944" sldId="277"/>
            <ac:spMk id="3" creationId="{3A8728EF-90BB-9293-372F-B3CEBD6B9BBA}"/>
          </ac:spMkLst>
        </pc:spChg>
        <pc:spChg chg="add del">
          <ac:chgData name="aecg1954@gmail.com" userId="005f120524230c3b" providerId="LiveId" clId="{AA9A51A8-3BE3-4200-B902-1CFEF2CC5D9A}" dt="2022-06-29T17:51:53.251" v="1487" actId="26606"/>
          <ac:spMkLst>
            <pc:docMk/>
            <pc:sldMk cId="3175740944" sldId="277"/>
            <ac:spMk id="15" creationId="{633D240C-2220-494F-90F6-2A8A57C05CE0}"/>
          </ac:spMkLst>
        </pc:spChg>
        <pc:spChg chg="add">
          <ac:chgData name="aecg1954@gmail.com" userId="005f120524230c3b" providerId="LiveId" clId="{AA9A51A8-3BE3-4200-B902-1CFEF2CC5D9A}" dt="2022-06-29T17:52:31.529" v="1497" actId="26606"/>
          <ac:spMkLst>
            <pc:docMk/>
            <pc:sldMk cId="3175740944" sldId="277"/>
            <ac:spMk id="16" creationId="{633D240C-2220-494F-90F6-2A8A57C05CE0}"/>
          </ac:spMkLst>
        </pc:spChg>
        <pc:spChg chg="add del">
          <ac:chgData name="aecg1954@gmail.com" userId="005f120524230c3b" providerId="LiveId" clId="{AA9A51A8-3BE3-4200-B902-1CFEF2CC5D9A}" dt="2022-06-29T17:51:53.251" v="1487" actId="26606"/>
          <ac:spMkLst>
            <pc:docMk/>
            <pc:sldMk cId="3175740944" sldId="277"/>
            <ac:spMk id="17" creationId="{82F8B5D5-EDD3-466C-9CFA-C8A8B1C7F6B8}"/>
          </ac:spMkLst>
        </pc:spChg>
        <pc:spChg chg="add">
          <ac:chgData name="aecg1954@gmail.com" userId="005f120524230c3b" providerId="LiveId" clId="{AA9A51A8-3BE3-4200-B902-1CFEF2CC5D9A}" dt="2022-06-29T17:52:31.529" v="1497" actId="26606"/>
          <ac:spMkLst>
            <pc:docMk/>
            <pc:sldMk cId="3175740944" sldId="277"/>
            <ac:spMk id="18" creationId="{82F8B5D5-EDD3-466C-9CFA-C8A8B1C7F6B8}"/>
          </ac:spMkLst>
        </pc:spChg>
        <pc:spChg chg="add del">
          <ac:chgData name="aecg1954@gmail.com" userId="005f120524230c3b" providerId="LiveId" clId="{AA9A51A8-3BE3-4200-B902-1CFEF2CC5D9A}" dt="2022-06-29T17:51:53.251" v="1487" actId="26606"/>
          <ac:spMkLst>
            <pc:docMk/>
            <pc:sldMk cId="3175740944" sldId="277"/>
            <ac:spMk id="19" creationId="{9FC6858B-B383-4FB7-AAFA-9CBB9215D4BC}"/>
          </ac:spMkLst>
        </pc:spChg>
        <pc:spChg chg="add">
          <ac:chgData name="aecg1954@gmail.com" userId="005f120524230c3b" providerId="LiveId" clId="{AA9A51A8-3BE3-4200-B902-1CFEF2CC5D9A}" dt="2022-06-29T17:52:31.529" v="1497" actId="26606"/>
          <ac:spMkLst>
            <pc:docMk/>
            <pc:sldMk cId="3175740944" sldId="277"/>
            <ac:spMk id="20" creationId="{9FC6858B-B383-4FB7-AAFA-9CBB9215D4BC}"/>
          </ac:spMkLst>
        </pc:spChg>
        <pc:picChg chg="del mod">
          <ac:chgData name="aecg1954@gmail.com" userId="005f120524230c3b" providerId="LiveId" clId="{AA9A51A8-3BE3-4200-B902-1CFEF2CC5D9A}" dt="2022-06-29T17:52:06.049" v="1492" actId="21"/>
          <ac:picMkLst>
            <pc:docMk/>
            <pc:sldMk cId="3175740944" sldId="277"/>
            <ac:picMk id="5" creationId="{8ABC9461-2D72-CBE0-5069-6D244CF16C64}"/>
          </ac:picMkLst>
        </pc:picChg>
        <pc:picChg chg="add mod ord">
          <ac:chgData name="aecg1954@gmail.com" userId="005f120524230c3b" providerId="LiveId" clId="{AA9A51A8-3BE3-4200-B902-1CFEF2CC5D9A}" dt="2022-06-29T17:52:31.529" v="1497" actId="26606"/>
          <ac:picMkLst>
            <pc:docMk/>
            <pc:sldMk cId="3175740944" sldId="277"/>
            <ac:picMk id="6" creationId="{45AE3B2C-D3A9-4797-62A3-A65A3C96A388}"/>
          </ac:picMkLst>
        </pc:picChg>
        <pc:picChg chg="add mod">
          <ac:chgData name="aecg1954@gmail.com" userId="005f120524230c3b" providerId="LiveId" clId="{AA9A51A8-3BE3-4200-B902-1CFEF2CC5D9A}" dt="2022-06-29T17:52:31.529" v="1497" actId="26606"/>
          <ac:picMkLst>
            <pc:docMk/>
            <pc:sldMk cId="3175740944" sldId="277"/>
            <ac:picMk id="11" creationId="{1D6822C9-4B98-6148-FAF0-42811C61BD2F}"/>
          </ac:picMkLst>
        </pc:picChg>
        <pc:cxnChg chg="add del">
          <ac:chgData name="aecg1954@gmail.com" userId="005f120524230c3b" providerId="LiveId" clId="{AA9A51A8-3BE3-4200-B902-1CFEF2CC5D9A}" dt="2022-06-29T17:52:31.529" v="1497" actId="26606"/>
          <ac:cxnSpMkLst>
            <pc:docMk/>
            <pc:sldMk cId="3175740944" sldId="277"/>
            <ac:cxnSpMk id="10" creationId="{A7F400EE-A8A5-48AF-B4D6-291B52C6F0B0}"/>
          </ac:cxnSpMkLst>
        </pc:cxnChg>
      </pc:sldChg>
      <pc:sldChg chg="modSp mod">
        <pc:chgData name="aecg1954@gmail.com" userId="005f120524230c3b" providerId="LiveId" clId="{AA9A51A8-3BE3-4200-B902-1CFEF2CC5D9A}" dt="2022-06-29T20:34:58.181" v="1672" actId="20577"/>
        <pc:sldMkLst>
          <pc:docMk/>
          <pc:sldMk cId="1236468611" sldId="278"/>
        </pc:sldMkLst>
        <pc:spChg chg="mod">
          <ac:chgData name="aecg1954@gmail.com" userId="005f120524230c3b" providerId="LiveId" clId="{AA9A51A8-3BE3-4200-B902-1CFEF2CC5D9A}" dt="2022-06-29T20:34:58.181" v="1672" actId="20577"/>
          <ac:spMkLst>
            <pc:docMk/>
            <pc:sldMk cId="1236468611" sldId="278"/>
            <ac:spMk id="3" creationId="{945B719B-3542-7BF7-DC49-AC836A072401}"/>
          </ac:spMkLst>
        </pc:spChg>
      </pc:sldChg>
      <pc:sldChg chg="modSp mod">
        <pc:chgData name="aecg1954@gmail.com" userId="005f120524230c3b" providerId="LiveId" clId="{AA9A51A8-3BE3-4200-B902-1CFEF2CC5D9A}" dt="2022-06-29T20:38:34.709" v="1754" actId="20577"/>
        <pc:sldMkLst>
          <pc:docMk/>
          <pc:sldMk cId="2165234554" sldId="279"/>
        </pc:sldMkLst>
        <pc:spChg chg="mod">
          <ac:chgData name="aecg1954@gmail.com" userId="005f120524230c3b" providerId="LiveId" clId="{AA9A51A8-3BE3-4200-B902-1CFEF2CC5D9A}" dt="2022-06-29T20:38:34.709" v="1754" actId="20577"/>
          <ac:spMkLst>
            <pc:docMk/>
            <pc:sldMk cId="2165234554" sldId="279"/>
            <ac:spMk id="3" creationId="{008930C8-7569-34D7-5376-98653B513B90}"/>
          </ac:spMkLst>
        </pc:spChg>
      </pc:sldChg>
      <pc:sldChg chg="addSp delSp modSp new mod ord setBg">
        <pc:chgData name="aecg1954@gmail.com" userId="005f120524230c3b" providerId="LiveId" clId="{AA9A51A8-3BE3-4200-B902-1CFEF2CC5D9A}" dt="2022-06-29T21:51:28.777" v="1978" actId="20577"/>
        <pc:sldMkLst>
          <pc:docMk/>
          <pc:sldMk cId="902373544" sldId="280"/>
        </pc:sldMkLst>
        <pc:spChg chg="mod">
          <ac:chgData name="aecg1954@gmail.com" userId="005f120524230c3b" providerId="LiveId" clId="{AA9A51A8-3BE3-4200-B902-1CFEF2CC5D9A}" dt="2022-06-29T17:34:18.066" v="1476" actId="26606"/>
          <ac:spMkLst>
            <pc:docMk/>
            <pc:sldMk cId="902373544" sldId="280"/>
            <ac:spMk id="2" creationId="{2B3D85D3-C547-D4C4-684A-AC878EB1B84D}"/>
          </ac:spMkLst>
        </pc:spChg>
        <pc:spChg chg="mod ord">
          <ac:chgData name="aecg1954@gmail.com" userId="005f120524230c3b" providerId="LiveId" clId="{AA9A51A8-3BE3-4200-B902-1CFEF2CC5D9A}" dt="2022-06-29T21:51:28.777" v="1978" actId="20577"/>
          <ac:spMkLst>
            <pc:docMk/>
            <pc:sldMk cId="902373544" sldId="280"/>
            <ac:spMk id="3" creationId="{7CEC9AC0-9CA3-7C35-2196-AF78AF72900E}"/>
          </ac:spMkLst>
        </pc:spChg>
        <pc:spChg chg="add del">
          <ac:chgData name="aecg1954@gmail.com" userId="005f120524230c3b" providerId="LiveId" clId="{AA9A51A8-3BE3-4200-B902-1CFEF2CC5D9A}" dt="2022-06-29T17:23:35.896" v="1450" actId="22"/>
          <ac:spMkLst>
            <pc:docMk/>
            <pc:sldMk cId="902373544" sldId="280"/>
            <ac:spMk id="5" creationId="{B62972C6-A872-EDA4-F7B4-2563D2157D37}"/>
          </ac:spMkLst>
        </pc:spChg>
        <pc:spChg chg="add">
          <ac:chgData name="aecg1954@gmail.com" userId="005f120524230c3b" providerId="LiveId" clId="{AA9A51A8-3BE3-4200-B902-1CFEF2CC5D9A}" dt="2022-06-29T17:34:18.066" v="1476" actId="26606"/>
          <ac:spMkLst>
            <pc:docMk/>
            <pc:sldMk cId="902373544" sldId="280"/>
            <ac:spMk id="2055" creationId="{79BB35BC-D5C2-4C8B-A22A-A71E6191913B}"/>
          </ac:spMkLst>
        </pc:spChg>
        <pc:picChg chg="add mod">
          <ac:chgData name="aecg1954@gmail.com" userId="005f120524230c3b" providerId="LiveId" clId="{AA9A51A8-3BE3-4200-B902-1CFEF2CC5D9A}" dt="2022-06-29T17:34:18.066" v="1476" actId="26606"/>
          <ac:picMkLst>
            <pc:docMk/>
            <pc:sldMk cId="902373544" sldId="280"/>
            <ac:picMk id="2050" creationId="{C8C44621-693C-E510-53FF-94DDB6123F56}"/>
          </ac:picMkLst>
        </pc:picChg>
      </pc:sldChg>
      <pc:sldChg chg="delSp add del setBg delDesignElem">
        <pc:chgData name="aecg1954@gmail.com" userId="005f120524230c3b" providerId="LiveId" clId="{AA9A51A8-3BE3-4200-B902-1CFEF2CC5D9A}" dt="2022-06-29T14:11:24.809" v="661" actId="2696"/>
        <pc:sldMkLst>
          <pc:docMk/>
          <pc:sldMk cId="1627336055" sldId="281"/>
        </pc:sldMkLst>
        <pc:spChg chg="del">
          <ac:chgData name="aecg1954@gmail.com" userId="005f120524230c3b" providerId="LiveId" clId="{AA9A51A8-3BE3-4200-B902-1CFEF2CC5D9A}" dt="2022-06-29T14:09:16.489" v="658"/>
          <ac:spMkLst>
            <pc:docMk/>
            <pc:sldMk cId="1627336055" sldId="281"/>
            <ac:spMk id="11" creationId="{F13C74B1-5B17-4795-BED0-7140497B445A}"/>
          </ac:spMkLst>
        </pc:spChg>
        <pc:spChg chg="del">
          <ac:chgData name="aecg1954@gmail.com" userId="005f120524230c3b" providerId="LiveId" clId="{AA9A51A8-3BE3-4200-B902-1CFEF2CC5D9A}" dt="2022-06-29T14:09:16.489" v="658"/>
          <ac:spMkLst>
            <pc:docMk/>
            <pc:sldMk cId="1627336055" sldId="281"/>
            <ac:spMk id="13" creationId="{D4974D33-8DC5-464E-8C6D-BE58F0669C17}"/>
          </ac:spMkLst>
        </pc:spChg>
      </pc:sldChg>
      <pc:sldChg chg="addSp delSp modSp new del mod setBg">
        <pc:chgData name="aecg1954@gmail.com" userId="005f120524230c3b" providerId="LiveId" clId="{AA9A51A8-3BE3-4200-B902-1CFEF2CC5D9A}" dt="2022-06-29T14:08:53.808" v="655" actId="2696"/>
        <pc:sldMkLst>
          <pc:docMk/>
          <pc:sldMk cId="2441934580" sldId="281"/>
        </pc:sldMkLst>
        <pc:spChg chg="mod">
          <ac:chgData name="aecg1954@gmail.com" userId="005f120524230c3b" providerId="LiveId" clId="{AA9A51A8-3BE3-4200-B902-1CFEF2CC5D9A}" dt="2022-06-29T13:16:08.128" v="642"/>
          <ac:spMkLst>
            <pc:docMk/>
            <pc:sldMk cId="2441934580" sldId="281"/>
            <ac:spMk id="2" creationId="{9EC61A99-A34C-9BCE-FA3F-CEA92C63A9B2}"/>
          </ac:spMkLst>
        </pc:spChg>
        <pc:spChg chg="del">
          <ac:chgData name="aecg1954@gmail.com" userId="005f120524230c3b" providerId="LiveId" clId="{AA9A51A8-3BE3-4200-B902-1CFEF2CC5D9A}" dt="2022-06-29T13:15:25.847" v="638"/>
          <ac:spMkLst>
            <pc:docMk/>
            <pc:sldMk cId="2441934580" sldId="281"/>
            <ac:spMk id="3" creationId="{04268A85-E606-F6D0-0354-9645AB994074}"/>
          </ac:spMkLst>
        </pc:spChg>
        <pc:spChg chg="add mod">
          <ac:chgData name="aecg1954@gmail.com" userId="005f120524230c3b" providerId="LiveId" clId="{AA9A51A8-3BE3-4200-B902-1CFEF2CC5D9A}" dt="2022-06-29T13:16:55.123" v="647" actId="27636"/>
          <ac:spMkLst>
            <pc:docMk/>
            <pc:sldMk cId="2441934580" sldId="281"/>
            <ac:spMk id="8" creationId="{6F9E1CA8-D6FC-B705-0521-521BFFEAF3D4}"/>
          </ac:spMkLst>
        </pc:spChg>
        <pc:spChg chg="add">
          <ac:chgData name="aecg1954@gmail.com" userId="005f120524230c3b" providerId="LiveId" clId="{AA9A51A8-3BE3-4200-B902-1CFEF2CC5D9A}" dt="2022-06-29T13:15:39.870" v="639" actId="26606"/>
          <ac:spMkLst>
            <pc:docMk/>
            <pc:sldMk cId="2441934580" sldId="281"/>
            <ac:spMk id="11" creationId="{F13C74B1-5B17-4795-BED0-7140497B445A}"/>
          </ac:spMkLst>
        </pc:spChg>
        <pc:spChg chg="add">
          <ac:chgData name="aecg1954@gmail.com" userId="005f120524230c3b" providerId="LiveId" clId="{AA9A51A8-3BE3-4200-B902-1CFEF2CC5D9A}" dt="2022-06-29T13:15:39.870" v="639" actId="26606"/>
          <ac:spMkLst>
            <pc:docMk/>
            <pc:sldMk cId="2441934580" sldId="281"/>
            <ac:spMk id="13" creationId="{D4974D33-8DC5-464E-8C6D-BE58F0669C17}"/>
          </ac:spMkLst>
        </pc:spChg>
        <pc:picChg chg="add mod">
          <ac:chgData name="aecg1954@gmail.com" userId="005f120524230c3b" providerId="LiveId" clId="{AA9A51A8-3BE3-4200-B902-1CFEF2CC5D9A}" dt="2022-06-29T13:15:39.870" v="639" actId="26606"/>
          <ac:picMkLst>
            <pc:docMk/>
            <pc:sldMk cId="2441934580" sldId="281"/>
            <ac:picMk id="4" creationId="{E8B8FBBD-EAFA-CCC8-3F4B-48061F25EBDA}"/>
          </ac:picMkLst>
        </pc:picChg>
      </pc:sldChg>
      <pc:sldChg chg="addSp delSp modSp new mod setBg">
        <pc:chgData name="aecg1954@gmail.com" userId="005f120524230c3b" providerId="LiveId" clId="{AA9A51A8-3BE3-4200-B902-1CFEF2CC5D9A}" dt="2022-06-29T21:54:32.138" v="2024" actId="20577"/>
        <pc:sldMkLst>
          <pc:docMk/>
          <pc:sldMk cId="3783369850" sldId="282"/>
        </pc:sldMkLst>
        <pc:spChg chg="mod">
          <ac:chgData name="aecg1954@gmail.com" userId="005f120524230c3b" providerId="LiveId" clId="{AA9A51A8-3BE3-4200-B902-1CFEF2CC5D9A}" dt="2022-06-29T13:24:06.640" v="654"/>
          <ac:spMkLst>
            <pc:docMk/>
            <pc:sldMk cId="3783369850" sldId="282"/>
            <ac:spMk id="2" creationId="{5DCCAA5B-E6C6-DD93-688E-B7037E944528}"/>
          </ac:spMkLst>
        </pc:spChg>
        <pc:spChg chg="del">
          <ac:chgData name="aecg1954@gmail.com" userId="005f120524230c3b" providerId="LiveId" clId="{AA9A51A8-3BE3-4200-B902-1CFEF2CC5D9A}" dt="2022-06-29T13:23:25.613" v="650"/>
          <ac:spMkLst>
            <pc:docMk/>
            <pc:sldMk cId="3783369850" sldId="282"/>
            <ac:spMk id="3" creationId="{0151265C-AAA4-AAC2-0EF6-8B1E757EB009}"/>
          </ac:spMkLst>
        </pc:spChg>
        <pc:spChg chg="add mod">
          <ac:chgData name="aecg1954@gmail.com" userId="005f120524230c3b" providerId="LiveId" clId="{AA9A51A8-3BE3-4200-B902-1CFEF2CC5D9A}" dt="2022-06-29T21:54:32.138" v="2024" actId="20577"/>
          <ac:spMkLst>
            <pc:docMk/>
            <pc:sldMk cId="3783369850" sldId="282"/>
            <ac:spMk id="8" creationId="{F1398B07-A236-9B74-C82F-90A6670DD0D3}"/>
          </ac:spMkLst>
        </pc:spChg>
        <pc:spChg chg="add">
          <ac:chgData name="aecg1954@gmail.com" userId="005f120524230c3b" providerId="LiveId" clId="{AA9A51A8-3BE3-4200-B902-1CFEF2CC5D9A}" dt="2022-06-29T13:23:30.785" v="651" actId="26606"/>
          <ac:spMkLst>
            <pc:docMk/>
            <pc:sldMk cId="3783369850" sldId="282"/>
            <ac:spMk id="11" creationId="{F13C74B1-5B17-4795-BED0-7140497B445A}"/>
          </ac:spMkLst>
        </pc:spChg>
        <pc:spChg chg="add">
          <ac:chgData name="aecg1954@gmail.com" userId="005f120524230c3b" providerId="LiveId" clId="{AA9A51A8-3BE3-4200-B902-1CFEF2CC5D9A}" dt="2022-06-29T13:23:30.785" v="651" actId="26606"/>
          <ac:spMkLst>
            <pc:docMk/>
            <pc:sldMk cId="3783369850" sldId="282"/>
            <ac:spMk id="13" creationId="{D4974D33-8DC5-464E-8C6D-BE58F0669C17}"/>
          </ac:spMkLst>
        </pc:spChg>
        <pc:picChg chg="add mod">
          <ac:chgData name="aecg1954@gmail.com" userId="005f120524230c3b" providerId="LiveId" clId="{AA9A51A8-3BE3-4200-B902-1CFEF2CC5D9A}" dt="2022-06-29T13:23:30.785" v="651" actId="26606"/>
          <ac:picMkLst>
            <pc:docMk/>
            <pc:sldMk cId="3783369850" sldId="282"/>
            <ac:picMk id="4" creationId="{6BD967E4-419D-D090-F671-D2A6233B4331}"/>
          </ac:picMkLst>
        </pc:picChg>
      </pc:sldChg>
      <pc:sldChg chg="addSp delSp modSp new mod setBg">
        <pc:chgData name="aecg1954@gmail.com" userId="005f120524230c3b" providerId="LiveId" clId="{AA9A51A8-3BE3-4200-B902-1CFEF2CC5D9A}" dt="2022-06-29T14:19:23.517" v="812" actId="20577"/>
        <pc:sldMkLst>
          <pc:docMk/>
          <pc:sldMk cId="2447080019" sldId="283"/>
        </pc:sldMkLst>
        <pc:spChg chg="mod">
          <ac:chgData name="aecg1954@gmail.com" userId="005f120524230c3b" providerId="LiveId" clId="{AA9A51A8-3BE3-4200-B902-1CFEF2CC5D9A}" dt="2022-06-29T14:12:20.869" v="664"/>
          <ac:spMkLst>
            <pc:docMk/>
            <pc:sldMk cId="2447080019" sldId="283"/>
            <ac:spMk id="2" creationId="{F27D723E-0F06-70EA-8781-603D6803CCC0}"/>
          </ac:spMkLst>
        </pc:spChg>
        <pc:spChg chg="del">
          <ac:chgData name="aecg1954@gmail.com" userId="005f120524230c3b" providerId="LiveId" clId="{AA9A51A8-3BE3-4200-B902-1CFEF2CC5D9A}" dt="2022-06-29T14:09:49.327" v="659"/>
          <ac:spMkLst>
            <pc:docMk/>
            <pc:sldMk cId="2447080019" sldId="283"/>
            <ac:spMk id="3" creationId="{E0C65873-42E4-0C30-7055-0F421E2E514F}"/>
          </ac:spMkLst>
        </pc:spChg>
        <pc:spChg chg="add mod">
          <ac:chgData name="aecg1954@gmail.com" userId="005f120524230c3b" providerId="LiveId" clId="{AA9A51A8-3BE3-4200-B902-1CFEF2CC5D9A}" dt="2022-06-29T14:19:23.517" v="812" actId="20577"/>
          <ac:spMkLst>
            <pc:docMk/>
            <pc:sldMk cId="2447080019" sldId="283"/>
            <ac:spMk id="8" creationId="{676B319A-4375-3118-F701-03FEAD76444A}"/>
          </ac:spMkLst>
        </pc:spChg>
        <pc:spChg chg="add">
          <ac:chgData name="aecg1954@gmail.com" userId="005f120524230c3b" providerId="LiveId" clId="{AA9A51A8-3BE3-4200-B902-1CFEF2CC5D9A}" dt="2022-06-29T14:10:26.163" v="660" actId="26606"/>
          <ac:spMkLst>
            <pc:docMk/>
            <pc:sldMk cId="2447080019" sldId="283"/>
            <ac:spMk id="11" creationId="{F13C74B1-5B17-4795-BED0-7140497B445A}"/>
          </ac:spMkLst>
        </pc:spChg>
        <pc:spChg chg="add">
          <ac:chgData name="aecg1954@gmail.com" userId="005f120524230c3b" providerId="LiveId" clId="{AA9A51A8-3BE3-4200-B902-1CFEF2CC5D9A}" dt="2022-06-29T14:10:26.163" v="660" actId="26606"/>
          <ac:spMkLst>
            <pc:docMk/>
            <pc:sldMk cId="2447080019" sldId="283"/>
            <ac:spMk id="13" creationId="{D4974D33-8DC5-464E-8C6D-BE58F0669C17}"/>
          </ac:spMkLst>
        </pc:spChg>
        <pc:picChg chg="add mod">
          <ac:chgData name="aecg1954@gmail.com" userId="005f120524230c3b" providerId="LiveId" clId="{AA9A51A8-3BE3-4200-B902-1CFEF2CC5D9A}" dt="2022-06-29T14:10:26.163" v="660" actId="26606"/>
          <ac:picMkLst>
            <pc:docMk/>
            <pc:sldMk cId="2447080019" sldId="283"/>
            <ac:picMk id="4" creationId="{C94B65F9-D134-C38C-7D25-E5B316394C27}"/>
          </ac:picMkLst>
        </pc:picChg>
      </pc:sldChg>
      <pc:sldChg chg="new del">
        <pc:chgData name="aecg1954@gmail.com" userId="005f120524230c3b" providerId="LiveId" clId="{AA9A51A8-3BE3-4200-B902-1CFEF2CC5D9A}" dt="2022-06-29T15:05:25.928" v="905" actId="2696"/>
        <pc:sldMkLst>
          <pc:docMk/>
          <pc:sldMk cId="3460045492" sldId="284"/>
        </pc:sldMkLst>
      </pc:sldChg>
      <pc:sldChg chg="addSp delSp modSp new del mod setBg">
        <pc:chgData name="aecg1954@gmail.com" userId="005f120524230c3b" providerId="LiveId" clId="{AA9A51A8-3BE3-4200-B902-1CFEF2CC5D9A}" dt="2022-06-29T15:11:56.829" v="924" actId="2696"/>
        <pc:sldMkLst>
          <pc:docMk/>
          <pc:sldMk cId="3467448338" sldId="284"/>
        </pc:sldMkLst>
        <pc:spChg chg="mod">
          <ac:chgData name="aecg1954@gmail.com" userId="005f120524230c3b" providerId="LiveId" clId="{AA9A51A8-3BE3-4200-B902-1CFEF2CC5D9A}" dt="2022-06-29T15:08:04.040" v="911"/>
          <ac:spMkLst>
            <pc:docMk/>
            <pc:sldMk cId="3467448338" sldId="284"/>
            <ac:spMk id="2" creationId="{12527DDA-34D0-AE80-61B5-D8A321DB0F2A}"/>
          </ac:spMkLst>
        </pc:spChg>
        <pc:spChg chg="del">
          <ac:chgData name="aecg1954@gmail.com" userId="005f120524230c3b" providerId="LiveId" clId="{AA9A51A8-3BE3-4200-B902-1CFEF2CC5D9A}" dt="2022-06-29T15:06:53.191" v="907"/>
          <ac:spMkLst>
            <pc:docMk/>
            <pc:sldMk cId="3467448338" sldId="284"/>
            <ac:spMk id="3" creationId="{A2036A81-3C64-7C0C-67AE-5B06C246A8F5}"/>
          </ac:spMkLst>
        </pc:spChg>
        <pc:spChg chg="add mod">
          <ac:chgData name="aecg1954@gmail.com" userId="005f120524230c3b" providerId="LiveId" clId="{AA9A51A8-3BE3-4200-B902-1CFEF2CC5D9A}" dt="2022-06-29T15:09:38.201" v="918" actId="255"/>
          <ac:spMkLst>
            <pc:docMk/>
            <pc:sldMk cId="3467448338" sldId="284"/>
            <ac:spMk id="8" creationId="{9E3D19F4-6319-7A95-43FB-EF459E54D9BC}"/>
          </ac:spMkLst>
        </pc:spChg>
        <pc:spChg chg="add">
          <ac:chgData name="aecg1954@gmail.com" userId="005f120524230c3b" providerId="LiveId" clId="{AA9A51A8-3BE3-4200-B902-1CFEF2CC5D9A}" dt="2022-06-29T15:07:20.716" v="908" actId="26606"/>
          <ac:spMkLst>
            <pc:docMk/>
            <pc:sldMk cId="3467448338" sldId="284"/>
            <ac:spMk id="11" creationId="{2EB492CD-616E-47F8-933B-5E2D952A0593}"/>
          </ac:spMkLst>
        </pc:spChg>
        <pc:spChg chg="add">
          <ac:chgData name="aecg1954@gmail.com" userId="005f120524230c3b" providerId="LiveId" clId="{AA9A51A8-3BE3-4200-B902-1CFEF2CC5D9A}" dt="2022-06-29T15:07:20.716" v="908" actId="26606"/>
          <ac:spMkLst>
            <pc:docMk/>
            <pc:sldMk cId="3467448338" sldId="284"/>
            <ac:spMk id="13" creationId="{59383CF9-23B5-4335-9B21-1791C4CF1C75}"/>
          </ac:spMkLst>
        </pc:spChg>
        <pc:spChg chg="add">
          <ac:chgData name="aecg1954@gmail.com" userId="005f120524230c3b" providerId="LiveId" clId="{AA9A51A8-3BE3-4200-B902-1CFEF2CC5D9A}" dt="2022-06-29T15:07:20.716" v="908" actId="26606"/>
          <ac:spMkLst>
            <pc:docMk/>
            <pc:sldMk cId="3467448338" sldId="284"/>
            <ac:spMk id="15" creationId="{0007FE00-9498-4706-B255-6437B0252C02}"/>
          </ac:spMkLst>
        </pc:spChg>
        <pc:picChg chg="add mod">
          <ac:chgData name="aecg1954@gmail.com" userId="005f120524230c3b" providerId="LiveId" clId="{AA9A51A8-3BE3-4200-B902-1CFEF2CC5D9A}" dt="2022-06-29T15:07:20.716" v="908" actId="26606"/>
          <ac:picMkLst>
            <pc:docMk/>
            <pc:sldMk cId="3467448338" sldId="284"/>
            <ac:picMk id="4" creationId="{2C155C49-1EC7-49C4-6585-7945F155EACF}"/>
          </ac:picMkLst>
        </pc:picChg>
      </pc:sldChg>
      <pc:sldChg chg="addSp delSp modSp new mod setBg">
        <pc:chgData name="aecg1954@gmail.com" userId="005f120524230c3b" providerId="LiveId" clId="{AA9A51A8-3BE3-4200-B902-1CFEF2CC5D9A}" dt="2022-06-29T21:52:38.849" v="1999" actId="20577"/>
        <pc:sldMkLst>
          <pc:docMk/>
          <pc:sldMk cId="3193807153" sldId="285"/>
        </pc:sldMkLst>
        <pc:spChg chg="mod">
          <ac:chgData name="aecg1954@gmail.com" userId="005f120524230c3b" providerId="LiveId" clId="{AA9A51A8-3BE3-4200-B902-1CFEF2CC5D9A}" dt="2022-06-29T15:11:51.775" v="923"/>
          <ac:spMkLst>
            <pc:docMk/>
            <pc:sldMk cId="3193807153" sldId="285"/>
            <ac:spMk id="2" creationId="{C31E9F91-B5ED-E801-13DA-B506B91F31AA}"/>
          </ac:spMkLst>
        </pc:spChg>
        <pc:spChg chg="del">
          <ac:chgData name="aecg1954@gmail.com" userId="005f120524230c3b" providerId="LiveId" clId="{AA9A51A8-3BE3-4200-B902-1CFEF2CC5D9A}" dt="2022-06-29T15:10:53.104" v="920"/>
          <ac:spMkLst>
            <pc:docMk/>
            <pc:sldMk cId="3193807153" sldId="285"/>
            <ac:spMk id="3" creationId="{F5B23EF8-C5DC-F820-0E47-2ABB8E1C64FF}"/>
          </ac:spMkLst>
        </pc:spChg>
        <pc:spChg chg="add mod">
          <ac:chgData name="aecg1954@gmail.com" userId="005f120524230c3b" providerId="LiveId" clId="{AA9A51A8-3BE3-4200-B902-1CFEF2CC5D9A}" dt="2022-06-29T21:52:38.849" v="1999" actId="20577"/>
          <ac:spMkLst>
            <pc:docMk/>
            <pc:sldMk cId="3193807153" sldId="285"/>
            <ac:spMk id="1030" creationId="{97C4E685-5E86-9B80-D6A0-84541270F777}"/>
          </ac:spMkLst>
        </pc:spChg>
        <pc:picChg chg="add mod">
          <ac:chgData name="aecg1954@gmail.com" userId="005f120524230c3b" providerId="LiveId" clId="{AA9A51A8-3BE3-4200-B902-1CFEF2CC5D9A}" dt="2022-06-29T15:11:11.596" v="921" actId="26606"/>
          <ac:picMkLst>
            <pc:docMk/>
            <pc:sldMk cId="3193807153" sldId="285"/>
            <ac:picMk id="1026" creationId="{205E55B1-12D6-7FDA-3C83-1104620E1F21}"/>
          </ac:picMkLst>
        </pc:picChg>
        <pc:cxnChg chg="add">
          <ac:chgData name="aecg1954@gmail.com" userId="005f120524230c3b" providerId="LiveId" clId="{AA9A51A8-3BE3-4200-B902-1CFEF2CC5D9A}" dt="2022-06-29T15:11:11.596" v="921" actId="26606"/>
          <ac:cxnSpMkLst>
            <pc:docMk/>
            <pc:sldMk cId="3193807153" sldId="285"/>
            <ac:cxnSpMk id="1033" creationId="{A7F400EE-A8A5-48AF-B4D6-291B52C6F0B0}"/>
          </ac:cxnSpMkLst>
        </pc:cxnChg>
      </pc:sldChg>
      <pc:sldChg chg="addSp delSp modSp new mod setBg">
        <pc:chgData name="aecg1954@gmail.com" userId="005f120524230c3b" providerId="LiveId" clId="{AA9A51A8-3BE3-4200-B902-1CFEF2CC5D9A}" dt="2022-06-29T20:23:59.914" v="1579" actId="20577"/>
        <pc:sldMkLst>
          <pc:docMk/>
          <pc:sldMk cId="1211334121" sldId="286"/>
        </pc:sldMkLst>
        <pc:spChg chg="mod">
          <ac:chgData name="aecg1954@gmail.com" userId="005f120524230c3b" providerId="LiveId" clId="{AA9A51A8-3BE3-4200-B902-1CFEF2CC5D9A}" dt="2022-06-29T16:38:43.809" v="943" actId="20577"/>
          <ac:spMkLst>
            <pc:docMk/>
            <pc:sldMk cId="1211334121" sldId="286"/>
            <ac:spMk id="2" creationId="{122FCB0F-1E06-EB63-66D0-2A2D69FC0919}"/>
          </ac:spMkLst>
        </pc:spChg>
        <pc:spChg chg="del">
          <ac:chgData name="aecg1954@gmail.com" userId="005f120524230c3b" providerId="LiveId" clId="{AA9A51A8-3BE3-4200-B902-1CFEF2CC5D9A}" dt="2022-06-29T16:37:38.880" v="930"/>
          <ac:spMkLst>
            <pc:docMk/>
            <pc:sldMk cId="1211334121" sldId="286"/>
            <ac:spMk id="3" creationId="{A2E0FA0E-69CC-836C-DCD7-92442407C673}"/>
          </ac:spMkLst>
        </pc:spChg>
        <pc:spChg chg="add mod">
          <ac:chgData name="aecg1954@gmail.com" userId="005f120524230c3b" providerId="LiveId" clId="{AA9A51A8-3BE3-4200-B902-1CFEF2CC5D9A}" dt="2022-06-29T20:23:59.914" v="1579" actId="20577"/>
          <ac:spMkLst>
            <pc:docMk/>
            <pc:sldMk cId="1211334121" sldId="286"/>
            <ac:spMk id="1030" creationId="{BB0F5597-52D0-EF6F-D219-D3D5BC193DB0}"/>
          </ac:spMkLst>
        </pc:spChg>
        <pc:spChg chg="add">
          <ac:chgData name="aecg1954@gmail.com" userId="005f120524230c3b" providerId="LiveId" clId="{AA9A51A8-3BE3-4200-B902-1CFEF2CC5D9A}" dt="2022-06-29T16:37:43.775" v="931" actId="26606"/>
          <ac:spMkLst>
            <pc:docMk/>
            <pc:sldMk cId="1211334121" sldId="286"/>
            <ac:spMk id="1033" creationId="{DB304A14-32D0-4873-B914-423ED7B8DAFD}"/>
          </ac:spMkLst>
        </pc:spChg>
        <pc:spChg chg="add">
          <ac:chgData name="aecg1954@gmail.com" userId="005f120524230c3b" providerId="LiveId" clId="{AA9A51A8-3BE3-4200-B902-1CFEF2CC5D9A}" dt="2022-06-29T16:37:43.775" v="931" actId="26606"/>
          <ac:spMkLst>
            <pc:docMk/>
            <pc:sldMk cId="1211334121" sldId="286"/>
            <ac:spMk id="1035" creationId="{1D460C86-854F-4FB3-ABC2-E823D8FEB9DB}"/>
          </ac:spMkLst>
        </pc:spChg>
        <pc:spChg chg="add">
          <ac:chgData name="aecg1954@gmail.com" userId="005f120524230c3b" providerId="LiveId" clId="{AA9A51A8-3BE3-4200-B902-1CFEF2CC5D9A}" dt="2022-06-29T16:37:43.775" v="931" actId="26606"/>
          <ac:spMkLst>
            <pc:docMk/>
            <pc:sldMk cId="1211334121" sldId="286"/>
            <ac:spMk id="1037" creationId="{BB48116A-278A-4CC5-89D3-9DE8E8FF1245}"/>
          </ac:spMkLst>
        </pc:spChg>
        <pc:picChg chg="add mod">
          <ac:chgData name="aecg1954@gmail.com" userId="005f120524230c3b" providerId="LiveId" clId="{AA9A51A8-3BE3-4200-B902-1CFEF2CC5D9A}" dt="2022-06-29T16:37:43.775" v="931" actId="26606"/>
          <ac:picMkLst>
            <pc:docMk/>
            <pc:sldMk cId="1211334121" sldId="286"/>
            <ac:picMk id="1026" creationId="{97377168-A66A-ED60-DAE9-A02DA423562A}"/>
          </ac:picMkLst>
        </pc:picChg>
      </pc:sldChg>
      <pc:sldChg chg="addSp delSp modSp new mod setBg addAnim">
        <pc:chgData name="aecg1954@gmail.com" userId="005f120524230c3b" providerId="LiveId" clId="{AA9A51A8-3BE3-4200-B902-1CFEF2CC5D9A}" dt="2022-06-29T21:48:19.149" v="1967" actId="20577"/>
        <pc:sldMkLst>
          <pc:docMk/>
          <pc:sldMk cId="3768495413" sldId="287"/>
        </pc:sldMkLst>
        <pc:spChg chg="mo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2" creationId="{2C952A86-CF5D-6B94-2A77-3B5BFC72D11C}"/>
          </ac:spMkLst>
        </pc:spChg>
        <pc:spChg chg="mod">
          <ac:chgData name="aecg1954@gmail.com" userId="005f120524230c3b" providerId="LiveId" clId="{AA9A51A8-3BE3-4200-B902-1CFEF2CC5D9A}" dt="2022-06-29T21:48:19.149" v="1967" actId="20577"/>
          <ac:spMkLst>
            <pc:docMk/>
            <pc:sldMk cId="3768495413" sldId="287"/>
            <ac:spMk id="3" creationId="{70108783-D23F-C6D6-A591-1D91DCE5A615}"/>
          </ac:spMkLst>
        </pc:spChg>
        <pc:spChg chg="add del">
          <ac:chgData name="aecg1954@gmail.com" userId="005f120524230c3b" providerId="LiveId" clId="{AA9A51A8-3BE3-4200-B902-1CFEF2CC5D9A}" dt="2022-06-29T16:57:33.692" v="1331" actId="26606"/>
          <ac:spMkLst>
            <pc:docMk/>
            <pc:sldMk cId="3768495413" sldId="287"/>
            <ac:spMk id="9" creationId="{87CC2527-562A-4F69-B487-4371E5B243E7}"/>
          </ac:spMkLst>
        </pc:spChg>
        <pc:spChg chg="add del">
          <ac:chgData name="aecg1954@gmail.com" userId="005f120524230c3b" providerId="LiveId" clId="{AA9A51A8-3BE3-4200-B902-1CFEF2CC5D9A}" dt="2022-06-29T16:57:41.321" v="1333" actId="26606"/>
          <ac:spMkLst>
            <pc:docMk/>
            <pc:sldMk cId="3768495413" sldId="287"/>
            <ac:spMk id="13" creationId="{0E91F5CA-B392-444C-88E3-BF5BAAEBDEB0}"/>
          </ac:spMkLst>
        </pc:spChg>
        <pc:spChg chg="add del">
          <ac:chgData name="aecg1954@gmail.com" userId="005f120524230c3b" providerId="LiveId" clId="{AA9A51A8-3BE3-4200-B902-1CFEF2CC5D9A}" dt="2022-06-29T16:57:41.321" v="1333" actId="26606"/>
          <ac:spMkLst>
            <pc:docMk/>
            <pc:sldMk cId="3768495413" sldId="287"/>
            <ac:spMk id="14" creationId="{0459807F-B6FA-44D3-9A53-C55B6B56884A}"/>
          </ac:spMkLst>
        </pc:spChg>
        <pc:spChg chg="add del">
          <ac:chgData name="aecg1954@gmail.com" userId="005f120524230c3b" providerId="LiveId" clId="{AA9A51A8-3BE3-4200-B902-1CFEF2CC5D9A}" dt="2022-06-29T16:58:28.618" v="1339" actId="22"/>
          <ac:spMkLst>
            <pc:docMk/>
            <pc:sldMk cId="3768495413" sldId="287"/>
            <ac:spMk id="15" creationId="{B0E76BCE-5573-54A7-F2DF-DBA4CA7828F7}"/>
          </ac:spMkLst>
        </pc:spChg>
        <pc:spChg chg="add del">
          <ac:chgData name="aecg1954@gmail.com" userId="005f120524230c3b" providerId="LiveId" clId="{AA9A51A8-3BE3-4200-B902-1CFEF2CC5D9A}" dt="2022-06-29T16:57:47.083" v="1335" actId="26606"/>
          <ac:spMkLst>
            <pc:docMk/>
            <pc:sldMk cId="3768495413" sldId="287"/>
            <ac:spMk id="16" creationId="{3CD9DF72-87A3-404E-A828-84CBF11A8303}"/>
          </ac:spMkLst>
        </pc:spChg>
        <pc:spChg chg="add del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19" creationId="{F13C74B1-5B17-4795-BED0-7140497B445A}"/>
          </ac:spMkLst>
        </pc:spChg>
        <pc:spChg chg="add del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20" creationId="{D4974D33-8DC5-464E-8C6D-BE58F0669C17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25" creationId="{231BF440-39FA-4087-84CC-2EEC0BBDAF29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27" creationId="{F04E4CBA-303B-48BD-8451-C2701CB0EEBF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29" creationId="{F6CA58B3-AFCC-4A40-9882-50D5080879B0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31" creationId="{75C56826-D4E5-42ED-8529-079651CB3005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33" creationId="{82095FCE-EF05-4443-B97A-85DEE3A5CA17}"/>
          </ac:spMkLst>
        </pc:spChg>
        <pc:spChg chg="add">
          <ac:chgData name="aecg1954@gmail.com" userId="005f120524230c3b" providerId="LiveId" clId="{AA9A51A8-3BE3-4200-B902-1CFEF2CC5D9A}" dt="2022-06-29T17:41:12.484" v="1483" actId="26606"/>
          <ac:spMkLst>
            <pc:docMk/>
            <pc:sldMk cId="3768495413" sldId="287"/>
            <ac:spMk id="35" creationId="{CA00AE6B-AA30-4CF8-BA6F-339B780AD76C}"/>
          </ac:spMkLst>
        </pc:spChg>
        <pc:picChg chg="add mod ord">
          <ac:chgData name="aecg1954@gmail.com" userId="005f120524230c3b" providerId="LiveId" clId="{AA9A51A8-3BE3-4200-B902-1CFEF2CC5D9A}" dt="2022-06-29T17:41:12.484" v="1483" actId="26606"/>
          <ac:picMkLst>
            <pc:docMk/>
            <pc:sldMk cId="3768495413" sldId="287"/>
            <ac:picMk id="4" creationId="{55C95277-0FF8-5415-F2D3-7BBB26D5F06F}"/>
          </ac:picMkLst>
        </pc:picChg>
        <pc:picChg chg="add mod ord">
          <ac:chgData name="aecg1954@gmail.com" userId="005f120524230c3b" providerId="LiveId" clId="{AA9A51A8-3BE3-4200-B902-1CFEF2CC5D9A}" dt="2022-06-29T17:41:12.484" v="1483" actId="26606"/>
          <ac:picMkLst>
            <pc:docMk/>
            <pc:sldMk cId="3768495413" sldId="287"/>
            <ac:picMk id="18" creationId="{9D5EAFA8-A44F-AB2E-D152-B997EB9D1BDC}"/>
          </ac:picMkLst>
        </pc:picChg>
        <pc:cxnChg chg="add del">
          <ac:chgData name="aecg1954@gmail.com" userId="005f120524230c3b" providerId="LiveId" clId="{AA9A51A8-3BE3-4200-B902-1CFEF2CC5D9A}" dt="2022-06-29T16:57:33.692" v="1331" actId="26606"/>
          <ac:cxnSpMkLst>
            <pc:docMk/>
            <pc:sldMk cId="3768495413" sldId="287"/>
            <ac:cxnSpMk id="11" creationId="{BCDAEC91-5BCE-4B55-9CC0-43EF94CB734B}"/>
          </ac:cxnSpMkLst>
        </pc:cxnChg>
        <pc:cxnChg chg="add del">
          <ac:chgData name="aecg1954@gmail.com" userId="005f120524230c3b" providerId="LiveId" clId="{AA9A51A8-3BE3-4200-B902-1CFEF2CC5D9A}" dt="2022-06-29T16:57:47.083" v="1335" actId="26606"/>
          <ac:cxnSpMkLst>
            <pc:docMk/>
            <pc:sldMk cId="3768495413" sldId="287"/>
            <ac:cxnSpMk id="17" creationId="{20E3A342-4D61-4E3F-AF90-1AB42AEB96CC}"/>
          </ac:cxnSpMkLst>
        </pc:cxnChg>
      </pc:sldChg>
      <pc:sldChg chg="addSp delSp modSp new mod setBg">
        <pc:chgData name="aecg1954@gmail.com" userId="005f120524230c3b" providerId="LiveId" clId="{AA9A51A8-3BE3-4200-B902-1CFEF2CC5D9A}" dt="2022-06-29T21:48:51.563" v="1970" actId="20577"/>
        <pc:sldMkLst>
          <pc:docMk/>
          <pc:sldMk cId="4056509363" sldId="288"/>
        </pc:sldMkLst>
        <pc:spChg chg="add del mod ord">
          <ac:chgData name="aecg1954@gmail.com" userId="005f120524230c3b" providerId="LiveId" clId="{AA9A51A8-3BE3-4200-B902-1CFEF2CC5D9A}" dt="2022-06-29T17:14:06.159" v="1410" actId="27636"/>
          <ac:spMkLst>
            <pc:docMk/>
            <pc:sldMk cId="4056509363" sldId="288"/>
            <ac:spMk id="2" creationId="{932EE1CE-C388-9FE1-3B9B-BA92090CA518}"/>
          </ac:spMkLst>
        </pc:spChg>
        <pc:spChg chg="del">
          <ac:chgData name="aecg1954@gmail.com" userId="005f120524230c3b" providerId="LiveId" clId="{AA9A51A8-3BE3-4200-B902-1CFEF2CC5D9A}" dt="2022-06-29T17:04:26.967" v="1356"/>
          <ac:spMkLst>
            <pc:docMk/>
            <pc:sldMk cId="4056509363" sldId="288"/>
            <ac:spMk id="3" creationId="{5EF42D4A-AEA2-A0AF-0011-5732217DE55A}"/>
          </ac:spMkLst>
        </pc:spChg>
        <pc:spChg chg="add mod">
          <ac:chgData name="aecg1954@gmail.com" userId="005f120524230c3b" providerId="LiveId" clId="{AA9A51A8-3BE3-4200-B902-1CFEF2CC5D9A}" dt="2022-06-29T21:48:51.563" v="1970" actId="20577"/>
          <ac:spMkLst>
            <pc:docMk/>
            <pc:sldMk cId="4056509363" sldId="288"/>
            <ac:spMk id="9" creationId="{4BE65981-F40D-86CB-7C39-284F173CB6BB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12" creationId="{231BF440-39FA-4087-84CC-2EEC0BBDAF29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14" creationId="{F04E4CBA-303B-48BD-8451-C2701CB0EEBF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16" creationId="{F6CA58B3-AFCC-4A40-9882-50D5080879B0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18" creationId="{75C56826-D4E5-42ED-8529-079651CB3005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20" creationId="{82095FCE-EF05-4443-B97A-85DEE3A5CA17}"/>
          </ac:spMkLst>
        </pc:spChg>
        <pc:spChg chg="add">
          <ac:chgData name="aecg1954@gmail.com" userId="005f120524230c3b" providerId="LiveId" clId="{AA9A51A8-3BE3-4200-B902-1CFEF2CC5D9A}" dt="2022-06-29T17:04:54.034" v="1358" actId="26606"/>
          <ac:spMkLst>
            <pc:docMk/>
            <pc:sldMk cId="4056509363" sldId="288"/>
            <ac:spMk id="22" creationId="{CA00AE6B-AA30-4CF8-BA6F-339B780AD76C}"/>
          </ac:spMkLst>
        </pc:spChg>
        <pc:picChg chg="add mod ord">
          <ac:chgData name="aecg1954@gmail.com" userId="005f120524230c3b" providerId="LiveId" clId="{AA9A51A8-3BE3-4200-B902-1CFEF2CC5D9A}" dt="2022-06-29T17:04:54.034" v="1358" actId="26606"/>
          <ac:picMkLst>
            <pc:docMk/>
            <pc:sldMk cId="4056509363" sldId="288"/>
            <ac:picMk id="4" creationId="{68142F2E-FC93-3DE4-BADE-9D8A305A49F7}"/>
          </ac:picMkLst>
        </pc:picChg>
        <pc:picChg chg="add mod">
          <ac:chgData name="aecg1954@gmail.com" userId="005f120524230c3b" providerId="LiveId" clId="{AA9A51A8-3BE3-4200-B902-1CFEF2CC5D9A}" dt="2022-06-29T17:04:54.034" v="1358" actId="26606"/>
          <ac:picMkLst>
            <pc:docMk/>
            <pc:sldMk cId="4056509363" sldId="288"/>
            <ac:picMk id="5" creationId="{95E90702-03FC-4011-D393-066C1F0A5ED8}"/>
          </ac:picMkLst>
        </pc:picChg>
      </pc:sldChg>
      <pc:sldChg chg="modSp new del mod">
        <pc:chgData name="aecg1954@gmail.com" userId="005f120524230c3b" providerId="LiveId" clId="{AA9A51A8-3BE3-4200-B902-1CFEF2CC5D9A}" dt="2022-06-29T17:35:23.741" v="1481" actId="2696"/>
        <pc:sldMkLst>
          <pc:docMk/>
          <pc:sldMk cId="1063174229" sldId="289"/>
        </pc:sldMkLst>
        <pc:spChg chg="mod">
          <ac:chgData name="aecg1954@gmail.com" userId="005f120524230c3b" providerId="LiveId" clId="{AA9A51A8-3BE3-4200-B902-1CFEF2CC5D9A}" dt="2022-06-29T17:23:46.850" v="1452"/>
          <ac:spMkLst>
            <pc:docMk/>
            <pc:sldMk cId="1063174229" sldId="289"/>
            <ac:spMk id="3" creationId="{E3DAB6B0-DF93-44FD-7BB9-6F094E1FF477}"/>
          </ac:spMkLst>
        </pc:spChg>
      </pc:sldChg>
      <pc:sldChg chg="addSp delSp modSp new mod setBg">
        <pc:chgData name="aecg1954@gmail.com" userId="005f120524230c3b" providerId="LiveId" clId="{AA9A51A8-3BE3-4200-B902-1CFEF2CC5D9A}" dt="2022-06-29T20:37:46.800" v="1712" actId="20577"/>
        <pc:sldMkLst>
          <pc:docMk/>
          <pc:sldMk cId="3711270757" sldId="289"/>
        </pc:sldMkLst>
        <pc:spChg chg="mod ord">
          <ac:chgData name="aecg1954@gmail.com" userId="005f120524230c3b" providerId="LiveId" clId="{AA9A51A8-3BE3-4200-B902-1CFEF2CC5D9A}" dt="2022-06-29T17:54:14.041" v="1503"/>
          <ac:spMkLst>
            <pc:docMk/>
            <pc:sldMk cId="3711270757" sldId="289"/>
            <ac:spMk id="2" creationId="{2C292485-5DA3-51DB-274F-1A83C3A39CD5}"/>
          </ac:spMkLst>
        </pc:spChg>
        <pc:spChg chg="del">
          <ac:chgData name="aecg1954@gmail.com" userId="005f120524230c3b" providerId="LiveId" clId="{AA9A51A8-3BE3-4200-B902-1CFEF2CC5D9A}" dt="2022-06-29T17:53:16.458" v="1499"/>
          <ac:spMkLst>
            <pc:docMk/>
            <pc:sldMk cId="3711270757" sldId="289"/>
            <ac:spMk id="3" creationId="{1B9B14D8-0706-1689-1060-4715CC4DE7C9}"/>
          </ac:spMkLst>
        </pc:spChg>
        <pc:spChg chg="add mod">
          <ac:chgData name="aecg1954@gmail.com" userId="005f120524230c3b" providerId="LiveId" clId="{AA9A51A8-3BE3-4200-B902-1CFEF2CC5D9A}" dt="2022-06-29T20:37:46.800" v="1712" actId="20577"/>
          <ac:spMkLst>
            <pc:docMk/>
            <pc:sldMk cId="3711270757" sldId="289"/>
            <ac:spMk id="8" creationId="{AB6C640B-B54C-C4F7-E366-702FA8338657}"/>
          </ac:spMkLst>
        </pc:spChg>
        <pc:spChg chg="add">
          <ac:chgData name="aecg1954@gmail.com" userId="005f120524230c3b" providerId="LiveId" clId="{AA9A51A8-3BE3-4200-B902-1CFEF2CC5D9A}" dt="2022-06-29T17:53:29.947" v="1500" actId="26606"/>
          <ac:spMkLst>
            <pc:docMk/>
            <pc:sldMk cId="3711270757" sldId="289"/>
            <ac:spMk id="11" creationId="{0C2F8F76-4F55-4ED5-AC3D-1714C449C867}"/>
          </ac:spMkLst>
        </pc:spChg>
        <pc:spChg chg="add">
          <ac:chgData name="aecg1954@gmail.com" userId="005f120524230c3b" providerId="LiveId" clId="{AA9A51A8-3BE3-4200-B902-1CFEF2CC5D9A}" dt="2022-06-29T17:53:29.947" v="1500" actId="26606"/>
          <ac:spMkLst>
            <pc:docMk/>
            <pc:sldMk cId="3711270757" sldId="289"/>
            <ac:spMk id="13" creationId="{57F6BDD4-E066-4008-8011-6CC31AEB4556}"/>
          </ac:spMkLst>
        </pc:spChg>
        <pc:spChg chg="add">
          <ac:chgData name="aecg1954@gmail.com" userId="005f120524230c3b" providerId="LiveId" clId="{AA9A51A8-3BE3-4200-B902-1CFEF2CC5D9A}" dt="2022-06-29T17:53:29.947" v="1500" actId="26606"/>
          <ac:spMkLst>
            <pc:docMk/>
            <pc:sldMk cId="3711270757" sldId="289"/>
            <ac:spMk id="15" creationId="{2711A8FB-68FC-45FC-B01E-38F809E2D439}"/>
          </ac:spMkLst>
        </pc:spChg>
        <pc:spChg chg="add">
          <ac:chgData name="aecg1954@gmail.com" userId="005f120524230c3b" providerId="LiveId" clId="{AA9A51A8-3BE3-4200-B902-1CFEF2CC5D9A}" dt="2022-06-29T17:53:29.947" v="1500" actId="26606"/>
          <ac:spMkLst>
            <pc:docMk/>
            <pc:sldMk cId="3711270757" sldId="289"/>
            <ac:spMk id="17" creationId="{281E2DF8-F6D8-4E5C-B76E-E082FD8C1FBD}"/>
          </ac:spMkLst>
        </pc:spChg>
        <pc:picChg chg="add mod">
          <ac:chgData name="aecg1954@gmail.com" userId="005f120524230c3b" providerId="LiveId" clId="{AA9A51A8-3BE3-4200-B902-1CFEF2CC5D9A}" dt="2022-06-29T17:53:29.947" v="1500" actId="26606"/>
          <ac:picMkLst>
            <pc:docMk/>
            <pc:sldMk cId="3711270757" sldId="289"/>
            <ac:picMk id="4" creationId="{1D01F935-AD2B-2297-D3EE-FD04B48BCAEA}"/>
          </ac:picMkLst>
        </pc:picChg>
      </pc:sldChg>
      <pc:sldChg chg="new del">
        <pc:chgData name="aecg1954@gmail.com" userId="005f120524230c3b" providerId="LiveId" clId="{AA9A51A8-3BE3-4200-B902-1CFEF2CC5D9A}" dt="2022-06-29T19:07:32.877" v="1565" actId="2696"/>
        <pc:sldMkLst>
          <pc:docMk/>
          <pc:sldMk cId="2425225043" sldId="290"/>
        </pc:sldMkLst>
      </pc:sldChg>
      <pc:sldChg chg="addSp delSp modSp add mod">
        <pc:chgData name="aecg1954@gmail.com" userId="005f120524230c3b" providerId="LiveId" clId="{AA9A51A8-3BE3-4200-B902-1CFEF2CC5D9A}" dt="2022-06-29T21:38:39.376" v="1953" actId="122"/>
        <pc:sldMkLst>
          <pc:docMk/>
          <pc:sldMk cId="339708169" sldId="291"/>
        </pc:sldMkLst>
        <pc:spChg chg="mod">
          <ac:chgData name="aecg1954@gmail.com" userId="005f120524230c3b" providerId="LiveId" clId="{AA9A51A8-3BE3-4200-B902-1CFEF2CC5D9A}" dt="2022-06-29T21:38:39.376" v="1953" actId="122"/>
          <ac:spMkLst>
            <pc:docMk/>
            <pc:sldMk cId="339708169" sldId="291"/>
            <ac:spMk id="2" creationId="{19453A8B-34CC-9699-03BF-068CA9E5AF7A}"/>
          </ac:spMkLst>
        </pc:spChg>
        <pc:graphicFrameChg chg="add del mod">
          <ac:chgData name="aecg1954@gmail.com" userId="005f120524230c3b" providerId="LiveId" clId="{AA9A51A8-3BE3-4200-B902-1CFEF2CC5D9A}" dt="2022-06-29T21:34:54.650" v="1931" actId="21"/>
          <ac:graphicFrameMkLst>
            <pc:docMk/>
            <pc:sldMk cId="339708169" sldId="291"/>
            <ac:graphicFrameMk id="6" creationId="{5FA4E541-7BEF-30D8-6E4A-2A5BFC5B221C}"/>
          </ac:graphicFrameMkLst>
        </pc:graphicFrameChg>
        <pc:picChg chg="add mod">
          <ac:chgData name="aecg1954@gmail.com" userId="005f120524230c3b" providerId="LiveId" clId="{AA9A51A8-3BE3-4200-B902-1CFEF2CC5D9A}" dt="2022-06-29T21:37:28.577" v="1948" actId="1076"/>
          <ac:picMkLst>
            <pc:docMk/>
            <pc:sldMk cId="339708169" sldId="291"/>
            <ac:picMk id="5" creationId="{891ADB39-2D78-5E5B-E54C-732CB6C6FC64}"/>
          </ac:picMkLst>
        </pc:picChg>
        <pc:picChg chg="add mod">
          <ac:chgData name="aecg1954@gmail.com" userId="005f120524230c3b" providerId="LiveId" clId="{AA9A51A8-3BE3-4200-B902-1CFEF2CC5D9A}" dt="2022-06-29T21:37:31.261" v="1949" actId="1076"/>
          <ac:picMkLst>
            <pc:docMk/>
            <pc:sldMk cId="339708169" sldId="291"/>
            <ac:picMk id="1026" creationId="{33FDA4FD-4ECD-25EB-1FCF-78906A1504E8}"/>
          </ac:picMkLst>
        </pc:picChg>
        <pc:picChg chg="add del mod">
          <ac:chgData name="aecg1954@gmail.com" userId="005f120524230c3b" providerId="LiveId" clId="{AA9A51A8-3BE3-4200-B902-1CFEF2CC5D9A}" dt="2022-06-29T21:34:54.650" v="1931" actId="21"/>
          <ac:picMkLst>
            <pc:docMk/>
            <pc:sldMk cId="339708169" sldId="291"/>
            <ac:picMk id="1027" creationId="{2E5C01AA-0228-717A-6066-CC491D035846}"/>
          </ac:picMkLst>
        </pc:picChg>
        <pc:picChg chg="add mod">
          <ac:chgData name="aecg1954@gmail.com" userId="005f120524230c3b" providerId="LiveId" clId="{AA9A51A8-3BE3-4200-B902-1CFEF2CC5D9A}" dt="2022-06-29T21:37:34.628" v="1950" actId="1076"/>
          <ac:picMkLst>
            <pc:docMk/>
            <pc:sldMk cId="339708169" sldId="291"/>
            <ac:picMk id="1028" creationId="{535390F8-6DD7-BB6C-E2A9-592ABF35930B}"/>
          </ac:picMkLst>
        </pc:picChg>
      </pc:sldChg>
      <pc:sldChg chg="addSp delSp modSp new del">
        <pc:chgData name="aecg1954@gmail.com" userId="005f120524230c3b" providerId="LiveId" clId="{AA9A51A8-3BE3-4200-B902-1CFEF2CC5D9A}" dt="2022-06-29T20:46:37.905" v="1763" actId="2696"/>
        <pc:sldMkLst>
          <pc:docMk/>
          <pc:sldMk cId="197581142" sldId="292"/>
        </pc:sldMkLst>
        <pc:spChg chg="del">
          <ac:chgData name="aecg1954@gmail.com" userId="005f120524230c3b" providerId="LiveId" clId="{AA9A51A8-3BE3-4200-B902-1CFEF2CC5D9A}" dt="2022-06-29T20:44:04.073" v="1760"/>
          <ac:spMkLst>
            <pc:docMk/>
            <pc:sldMk cId="197581142" sldId="292"/>
            <ac:spMk id="3" creationId="{AA6283AF-5462-D937-3BD5-1E5F566C2BD0}"/>
          </ac:spMkLst>
        </pc:spChg>
        <pc:picChg chg="add mod">
          <ac:chgData name="aecg1954@gmail.com" userId="005f120524230c3b" providerId="LiveId" clId="{AA9A51A8-3BE3-4200-B902-1CFEF2CC5D9A}" dt="2022-06-29T20:44:14.204" v="1762" actId="1076"/>
          <ac:picMkLst>
            <pc:docMk/>
            <pc:sldMk cId="197581142" sldId="292"/>
            <ac:picMk id="2050" creationId="{58AE1745-188E-434A-5247-EA71BC7EA6E9}"/>
          </ac:picMkLst>
        </pc:picChg>
      </pc:sldChg>
      <pc:sldChg chg="addSp modSp new del">
        <pc:chgData name="aecg1954@gmail.com" userId="005f120524230c3b" providerId="LiveId" clId="{AA9A51A8-3BE3-4200-B902-1CFEF2CC5D9A}" dt="2022-06-29T20:49:27.037" v="1774" actId="2696"/>
        <pc:sldMkLst>
          <pc:docMk/>
          <pc:sldMk cId="351514002" sldId="292"/>
        </pc:sldMkLst>
        <pc:picChg chg="add mod">
          <ac:chgData name="aecg1954@gmail.com" userId="005f120524230c3b" providerId="LiveId" clId="{AA9A51A8-3BE3-4200-B902-1CFEF2CC5D9A}" dt="2022-06-29T20:49:18.796" v="1773" actId="14100"/>
          <ac:picMkLst>
            <pc:docMk/>
            <pc:sldMk cId="351514002" sldId="292"/>
            <ac:picMk id="4098" creationId="{8FBB03FD-0FA3-A5BA-0F45-E85321960AEA}"/>
          </ac:picMkLst>
        </pc:picChg>
      </pc:sldChg>
      <pc:sldChg chg="addSp delSp modSp new del mod setBg">
        <pc:chgData name="aecg1954@gmail.com" userId="005f120524230c3b" providerId="LiveId" clId="{AA9A51A8-3BE3-4200-B902-1CFEF2CC5D9A}" dt="2022-06-29T20:40:46.533" v="1758" actId="2696"/>
        <pc:sldMkLst>
          <pc:docMk/>
          <pc:sldMk cId="2501831784" sldId="292"/>
        </pc:sldMkLst>
        <pc:spChg chg="del">
          <ac:chgData name="aecg1954@gmail.com" userId="005f120524230c3b" providerId="LiveId" clId="{AA9A51A8-3BE3-4200-B902-1CFEF2CC5D9A}" dt="2022-06-29T20:40:26.786" v="1757" actId="26606"/>
          <ac:spMkLst>
            <pc:docMk/>
            <pc:sldMk cId="2501831784" sldId="292"/>
            <ac:spMk id="2" creationId="{66B475C4-D3C0-3A61-C6F5-D506334323D8}"/>
          </ac:spMkLst>
        </pc:spChg>
        <pc:spChg chg="del">
          <ac:chgData name="aecg1954@gmail.com" userId="005f120524230c3b" providerId="LiveId" clId="{AA9A51A8-3BE3-4200-B902-1CFEF2CC5D9A}" dt="2022-06-29T20:40:11.805" v="1756"/>
          <ac:spMkLst>
            <pc:docMk/>
            <pc:sldMk cId="2501831784" sldId="292"/>
            <ac:spMk id="3" creationId="{FF62F7E0-2F60-ECA0-9302-DA1DD433729A}"/>
          </ac:spMkLst>
        </pc:spChg>
        <pc:spChg chg="add">
          <ac:chgData name="aecg1954@gmail.com" userId="005f120524230c3b" providerId="LiveId" clId="{AA9A51A8-3BE3-4200-B902-1CFEF2CC5D9A}" dt="2022-06-29T20:40:26.786" v="1757" actId="26606"/>
          <ac:spMkLst>
            <pc:docMk/>
            <pc:sldMk cId="2501831784" sldId="292"/>
            <ac:spMk id="1031" creationId="{C3862298-AF85-4572-BED3-52E573EBD410}"/>
          </ac:spMkLst>
        </pc:spChg>
        <pc:spChg chg="add">
          <ac:chgData name="aecg1954@gmail.com" userId="005f120524230c3b" providerId="LiveId" clId="{AA9A51A8-3BE3-4200-B902-1CFEF2CC5D9A}" dt="2022-06-29T20:40:26.786" v="1757" actId="26606"/>
          <ac:spMkLst>
            <pc:docMk/>
            <pc:sldMk cId="2501831784" sldId="292"/>
            <ac:spMk id="1033" creationId="{1C897582-CB19-41B5-9426-8BD7BD008256}"/>
          </ac:spMkLst>
        </pc:spChg>
        <pc:spChg chg="add">
          <ac:chgData name="aecg1954@gmail.com" userId="005f120524230c3b" providerId="LiveId" clId="{AA9A51A8-3BE3-4200-B902-1CFEF2CC5D9A}" dt="2022-06-29T20:40:26.786" v="1757" actId="26606"/>
          <ac:spMkLst>
            <pc:docMk/>
            <pc:sldMk cId="2501831784" sldId="292"/>
            <ac:spMk id="1035" creationId="{0E7066FC-B004-4B5A-B02B-599B51EF3221}"/>
          </ac:spMkLst>
        </pc:spChg>
        <pc:picChg chg="add mod">
          <ac:chgData name="aecg1954@gmail.com" userId="005f120524230c3b" providerId="LiveId" clId="{AA9A51A8-3BE3-4200-B902-1CFEF2CC5D9A}" dt="2022-06-29T20:40:26.786" v="1757" actId="26606"/>
          <ac:picMkLst>
            <pc:docMk/>
            <pc:sldMk cId="2501831784" sldId="292"/>
            <ac:picMk id="1026" creationId="{677E1BC2-3E3E-2D64-2866-BB231B2882AA}"/>
          </ac:picMkLst>
        </pc:picChg>
      </pc:sldChg>
      <pc:sldChg chg="addSp delSp modSp add mod">
        <pc:chgData name="aecg1954@gmail.com" userId="005f120524230c3b" providerId="LiveId" clId="{AA9A51A8-3BE3-4200-B902-1CFEF2CC5D9A}" dt="2022-06-29T20:50:12.446" v="1780" actId="14100"/>
        <pc:sldMkLst>
          <pc:docMk/>
          <pc:sldMk cId="2041093854" sldId="293"/>
        </pc:sldMkLst>
        <pc:spChg chg="del">
          <ac:chgData name="aecg1954@gmail.com" userId="005f120524230c3b" providerId="LiveId" clId="{AA9A51A8-3BE3-4200-B902-1CFEF2CC5D9A}" dt="2022-06-29T20:47:33.802" v="1768" actId="21"/>
          <ac:spMkLst>
            <pc:docMk/>
            <pc:sldMk cId="2041093854" sldId="293"/>
            <ac:spMk id="2" creationId="{C8EA8951-A865-12E6-12F9-E21280EC0769}"/>
          </ac:spMkLst>
        </pc:spChg>
        <pc:spChg chg="add del mod">
          <ac:chgData name="aecg1954@gmail.com" userId="005f120524230c3b" providerId="LiveId" clId="{AA9A51A8-3BE3-4200-B902-1CFEF2CC5D9A}" dt="2022-06-29T20:47:23.331" v="1767"/>
          <ac:spMkLst>
            <pc:docMk/>
            <pc:sldMk cId="2041093854" sldId="293"/>
            <ac:spMk id="3" creationId="{B08F4F22-403C-50BA-E415-C3574FA73C80}"/>
          </ac:spMkLst>
        </pc:spChg>
        <pc:picChg chg="del">
          <ac:chgData name="aecg1954@gmail.com" userId="005f120524230c3b" providerId="LiveId" clId="{AA9A51A8-3BE3-4200-B902-1CFEF2CC5D9A}" dt="2022-06-29T20:47:05.034" v="1766" actId="21"/>
          <ac:picMkLst>
            <pc:docMk/>
            <pc:sldMk cId="2041093854" sldId="293"/>
            <ac:picMk id="2050" creationId="{58AE1745-188E-434A-5247-EA71BC7EA6E9}"/>
          </ac:picMkLst>
        </pc:picChg>
        <pc:picChg chg="add mod">
          <ac:chgData name="aecg1954@gmail.com" userId="005f120524230c3b" providerId="LiveId" clId="{AA9A51A8-3BE3-4200-B902-1CFEF2CC5D9A}" dt="2022-06-29T20:50:12.446" v="1780" actId="14100"/>
          <ac:picMkLst>
            <pc:docMk/>
            <pc:sldMk cId="2041093854" sldId="293"/>
            <ac:picMk id="3074" creationId="{AEEC08B2-F70A-5D6A-D363-F7B93DA5EEEB}"/>
          </ac:picMkLst>
        </pc:picChg>
      </pc:sldChg>
      <pc:sldChg chg="addSp delSp modSp new mod setBg">
        <pc:chgData name="aecg1954@gmail.com" userId="005f120524230c3b" providerId="LiveId" clId="{AA9A51A8-3BE3-4200-B902-1CFEF2CC5D9A}" dt="2022-06-29T21:10:19.080" v="1863" actId="26606"/>
        <pc:sldMkLst>
          <pc:docMk/>
          <pc:sldMk cId="1401861231" sldId="294"/>
        </pc:sldMkLst>
        <pc:spChg chg="mod">
          <ac:chgData name="aecg1954@gmail.com" userId="005f120524230c3b" providerId="LiveId" clId="{AA9A51A8-3BE3-4200-B902-1CFEF2CC5D9A}" dt="2022-06-29T21:10:19.080" v="1863" actId="26606"/>
          <ac:spMkLst>
            <pc:docMk/>
            <pc:sldMk cId="1401861231" sldId="294"/>
            <ac:spMk id="2" creationId="{3C1CC3B2-78BE-6FAD-1AB9-C3D4CB5089F0}"/>
          </ac:spMkLst>
        </pc:spChg>
        <pc:spChg chg="add del mod ord">
          <ac:chgData name="aecg1954@gmail.com" userId="005f120524230c3b" providerId="LiveId" clId="{AA9A51A8-3BE3-4200-B902-1CFEF2CC5D9A}" dt="2022-06-29T21:10:19.080" v="1863" actId="26606"/>
          <ac:spMkLst>
            <pc:docMk/>
            <pc:sldMk cId="1401861231" sldId="294"/>
            <ac:spMk id="3" creationId="{A03E9F26-4BD4-A2A2-5ED6-B2BD83C266F2}"/>
          </ac:spMkLst>
        </pc:spChg>
        <pc:spChg chg="add del">
          <ac:chgData name="aecg1954@gmail.com" userId="005f120524230c3b" providerId="LiveId" clId="{AA9A51A8-3BE3-4200-B902-1CFEF2CC5D9A}" dt="2022-06-29T21:07:47.101" v="1825" actId="26606"/>
          <ac:spMkLst>
            <pc:docMk/>
            <pc:sldMk cId="1401861231" sldId="294"/>
            <ac:spMk id="10" creationId="{F0087D53-9295-4463-AAE4-D5C626046E9F}"/>
          </ac:spMkLst>
        </pc:spChg>
        <pc:spChg chg="add del">
          <ac:chgData name="aecg1954@gmail.com" userId="005f120524230c3b" providerId="LiveId" clId="{AA9A51A8-3BE3-4200-B902-1CFEF2CC5D9A}" dt="2022-06-29T21:07:47.101" v="1825" actId="26606"/>
          <ac:spMkLst>
            <pc:docMk/>
            <pc:sldMk cId="1401861231" sldId="294"/>
            <ac:spMk id="12" creationId="{D6A9C53F-5F90-40A5-8C85-5412D39C8C68}"/>
          </ac:spMkLst>
        </pc:spChg>
        <pc:spChg chg="add del">
          <ac:chgData name="aecg1954@gmail.com" userId="005f120524230c3b" providerId="LiveId" clId="{AA9A51A8-3BE3-4200-B902-1CFEF2CC5D9A}" dt="2022-06-29T21:10:19.080" v="1863" actId="26606"/>
          <ac:spMkLst>
            <pc:docMk/>
            <pc:sldMk cId="1401861231" sldId="294"/>
            <ac:spMk id="14" creationId="{A51A0227-072A-4F5F-928C-E2C3E5CCD10C}"/>
          </ac:spMkLst>
        </pc:spChg>
        <pc:spChg chg="add del">
          <ac:chgData name="aecg1954@gmail.com" userId="005f120524230c3b" providerId="LiveId" clId="{AA9A51A8-3BE3-4200-B902-1CFEF2CC5D9A}" dt="2022-06-29T21:10:19.080" v="1863" actId="26606"/>
          <ac:spMkLst>
            <pc:docMk/>
            <pc:sldMk cId="1401861231" sldId="294"/>
            <ac:spMk id="16" creationId="{35D99776-4B38-47DF-A302-11AD9AF87ACA}"/>
          </ac:spMkLst>
        </pc:spChg>
        <pc:spChg chg="add">
          <ac:chgData name="aecg1954@gmail.com" userId="005f120524230c3b" providerId="LiveId" clId="{AA9A51A8-3BE3-4200-B902-1CFEF2CC5D9A}" dt="2022-06-29T21:10:19.080" v="1863" actId="26606"/>
          <ac:spMkLst>
            <pc:docMk/>
            <pc:sldMk cId="1401861231" sldId="294"/>
            <ac:spMk id="21" creationId="{6EFFF4A2-EB01-4738-9824-8D9A72A51BB9}"/>
          </ac:spMkLst>
        </pc:spChg>
        <pc:grpChg chg="add">
          <ac:chgData name="aecg1954@gmail.com" userId="005f120524230c3b" providerId="LiveId" clId="{AA9A51A8-3BE3-4200-B902-1CFEF2CC5D9A}" dt="2022-06-29T21:10:19.080" v="1863" actId="26606"/>
          <ac:grpSpMkLst>
            <pc:docMk/>
            <pc:sldMk cId="1401861231" sldId="294"/>
            <ac:grpSpMk id="23" creationId="{D4469D90-62FA-49B2-981E-5305361D5A58}"/>
          </ac:grpSpMkLst>
        </pc:grpChg>
        <pc:picChg chg="add del mod ord">
          <ac:chgData name="aecg1954@gmail.com" userId="005f120524230c3b" providerId="LiveId" clId="{AA9A51A8-3BE3-4200-B902-1CFEF2CC5D9A}" dt="2022-06-29T21:07:50.060" v="1827"/>
          <ac:picMkLst>
            <pc:docMk/>
            <pc:sldMk cId="1401861231" sldId="294"/>
            <ac:picMk id="4" creationId="{B31DEC31-B23C-0D07-19EF-0C69D6C927BA}"/>
          </ac:picMkLst>
        </pc:picChg>
        <pc:picChg chg="add mod">
          <ac:chgData name="aecg1954@gmail.com" userId="005f120524230c3b" providerId="LiveId" clId="{AA9A51A8-3BE3-4200-B902-1CFEF2CC5D9A}" dt="2022-06-29T21:07:49.856" v="1826"/>
          <ac:picMkLst>
            <pc:docMk/>
            <pc:sldMk cId="1401861231" sldId="294"/>
            <ac:picMk id="5" creationId="{5E02F980-BDE6-82FD-2FC1-404A124A1F4E}"/>
          </ac:picMkLst>
        </pc:picChg>
        <pc:picChg chg="add mod">
          <ac:chgData name="aecg1954@gmail.com" userId="005f120524230c3b" providerId="LiveId" clId="{AA9A51A8-3BE3-4200-B902-1CFEF2CC5D9A}" dt="2022-06-29T21:10:19.080" v="1863" actId="26606"/>
          <ac:picMkLst>
            <pc:docMk/>
            <pc:sldMk cId="1401861231" sldId="294"/>
            <ac:picMk id="8" creationId="{0B682757-F06D-DA51-1E6F-96EF5D3B46B2}"/>
          </ac:picMkLst>
        </pc:picChg>
        <pc:picChg chg="add mod">
          <ac:chgData name="aecg1954@gmail.com" userId="005f120524230c3b" providerId="LiveId" clId="{AA9A51A8-3BE3-4200-B902-1CFEF2CC5D9A}" dt="2022-06-29T21:10:19.080" v="1863" actId="26606"/>
          <ac:picMkLst>
            <pc:docMk/>
            <pc:sldMk cId="1401861231" sldId="294"/>
            <ac:picMk id="9" creationId="{FEB4F2F7-00A0-2824-58E0-912913CB88C4}"/>
          </ac:picMkLst>
        </pc:picChg>
      </pc:sldChg>
      <pc:sldChg chg="addSp delSp modSp new mod setBg">
        <pc:chgData name="aecg1954@gmail.com" userId="005f120524230c3b" providerId="LiveId" clId="{AA9A51A8-3BE3-4200-B902-1CFEF2CC5D9A}" dt="2022-06-29T21:19:17.494" v="1913" actId="20577"/>
        <pc:sldMkLst>
          <pc:docMk/>
          <pc:sldMk cId="3979559602" sldId="295"/>
        </pc:sldMkLst>
        <pc:spChg chg="mod">
          <ac:chgData name="aecg1954@gmail.com" userId="005f120524230c3b" providerId="LiveId" clId="{AA9A51A8-3BE3-4200-B902-1CFEF2CC5D9A}" dt="2022-06-29T21:19:17.494" v="1913" actId="20577"/>
          <ac:spMkLst>
            <pc:docMk/>
            <pc:sldMk cId="3979559602" sldId="295"/>
            <ac:spMk id="2" creationId="{7FC1D73F-BBF1-71AB-9167-6974E2D5DE09}"/>
          </ac:spMkLst>
        </pc:spChg>
        <pc:spChg chg="del">
          <ac:chgData name="aecg1954@gmail.com" userId="005f120524230c3b" providerId="LiveId" clId="{AA9A51A8-3BE3-4200-B902-1CFEF2CC5D9A}" dt="2022-06-29T21:14:13.744" v="1883"/>
          <ac:spMkLst>
            <pc:docMk/>
            <pc:sldMk cId="3979559602" sldId="295"/>
            <ac:spMk id="3" creationId="{690C184E-7D63-56A0-8A51-8959969310A7}"/>
          </ac:spMkLst>
        </pc:spChg>
        <pc:spChg chg="add">
          <ac:chgData name="aecg1954@gmail.com" userId="005f120524230c3b" providerId="LiveId" clId="{AA9A51A8-3BE3-4200-B902-1CFEF2CC5D9A}" dt="2022-06-29T21:18:52.656" v="1886" actId="26606"/>
          <ac:spMkLst>
            <pc:docMk/>
            <pc:sldMk cId="3979559602" sldId="295"/>
            <ac:spMk id="11" creationId="{D0394FE2-BDDA-4ECE-B320-81AE19E90566}"/>
          </ac:spMkLst>
        </pc:spChg>
        <pc:spChg chg="add">
          <ac:chgData name="aecg1954@gmail.com" userId="005f120524230c3b" providerId="LiveId" clId="{AA9A51A8-3BE3-4200-B902-1CFEF2CC5D9A}" dt="2022-06-29T21:18:52.656" v="1886" actId="26606"/>
          <ac:spMkLst>
            <pc:docMk/>
            <pc:sldMk cId="3979559602" sldId="295"/>
            <ac:spMk id="13" creationId="{0625AAC5-802A-4197-8804-2B78FF65CEE8}"/>
          </ac:spMkLst>
        </pc:spChg>
        <pc:spChg chg="add">
          <ac:chgData name="aecg1954@gmail.com" userId="005f120524230c3b" providerId="LiveId" clId="{AA9A51A8-3BE3-4200-B902-1CFEF2CC5D9A}" dt="2022-06-29T21:18:52.656" v="1886" actId="26606"/>
          <ac:spMkLst>
            <pc:docMk/>
            <pc:sldMk cId="3979559602" sldId="295"/>
            <ac:spMk id="15" creationId="{A1B139DD-0E8D-42FA-9171-C5F001754A88}"/>
          </ac:spMkLst>
        </pc:spChg>
        <pc:picChg chg="add mod">
          <ac:chgData name="aecg1954@gmail.com" userId="005f120524230c3b" providerId="LiveId" clId="{AA9A51A8-3BE3-4200-B902-1CFEF2CC5D9A}" dt="2022-06-29T21:18:52.656" v="1886" actId="26606"/>
          <ac:picMkLst>
            <pc:docMk/>
            <pc:sldMk cId="3979559602" sldId="295"/>
            <ac:picMk id="4" creationId="{3B7DC591-BF15-B2FB-50CB-3EDBEDD69C4D}"/>
          </ac:picMkLst>
        </pc:picChg>
        <pc:picChg chg="add mod">
          <ac:chgData name="aecg1954@gmail.com" userId="005f120524230c3b" providerId="LiveId" clId="{AA9A51A8-3BE3-4200-B902-1CFEF2CC5D9A}" dt="2022-06-29T21:18:52.656" v="1886" actId="26606"/>
          <ac:picMkLst>
            <pc:docMk/>
            <pc:sldMk cId="3979559602" sldId="295"/>
            <ac:picMk id="6" creationId="{7202FE14-F7F8-C02D-5E0E-52A27C35E79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7T23:08:32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1A2CB-632C-B0B0-4F21-42FB07BF8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49FAFE-C824-8D8C-62A2-2B9B2C692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4A09BD-30C5-BE8C-5E21-85013CB4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53B264-D61E-D69F-317B-E7EB6C64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20135-94C5-8473-B631-BF0B1B2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2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8219C-1EBD-7BEE-20AF-59BDD57B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BE5B56-3CEE-7FFE-FCDE-3FF215DC4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4DAE9F-6C9F-930E-4788-FF9E8B6B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B44CCF-E9C2-EAEA-428F-B6F94A2F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6A1B1-B005-3E88-2632-DAF3B6F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6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FE8E6E-D0DB-89D3-DF74-4A945AFE4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E27089-46A1-4B64-D6D0-69CE55C6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9B0ACA-A365-7D0A-939C-A3F79C1C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0E9EEA-6273-5BA0-F703-69EA2122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0FC469-534D-4FEC-A7BA-F402EF58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4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6CCFA-4F87-A2DA-FF95-F04CB13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E72C3-FF7D-E63D-EE41-F11A3621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233CE-0329-A47F-4427-6B5296C6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EBDAA-ACF4-9E68-2B7D-DC14CDC0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0B6D8F-B8B6-C320-7C5F-FC8F88DB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03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EA90F6-F0AD-2578-90CF-570853EA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5A6006-9CB2-4EBE-7A72-6E85F1529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4D390-F613-4FD3-B880-E77160DB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0E6CC-6EE6-BEA0-0DAA-F68BF1D9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D0F124-2B15-7CBC-BEC4-02408B83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9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35AA6-6116-2130-3F5C-B69766CE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F7BBF-3E19-3772-82E5-DF791FEBC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F2FA35-63FC-33EE-5598-CE33162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D26DAE-D009-C7A8-7A9D-8A8A3806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708C5F-FCA4-09BF-DB80-07752561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471F4F-B6ED-EF08-3BC4-9DA9F0A7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7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8A1B9-DE60-43FF-B4D0-E0EF124F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049F49-B4E5-B844-0F09-615FA791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102311-FB1A-75ED-60B3-E6E836C18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A148F87-2EDD-6AF9-FFE7-174C2B79F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A7997F-AF48-F205-1D34-2B862E233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28B0CC-1C04-4F10-DEB2-9A07B989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0B27D7-42A9-A60E-24C3-66D48F70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7A6FB9-33AE-83DB-ED47-ACA3EF18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9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2A9BE-66C8-1B0B-C4D0-F75BD090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215CAF-AD15-B696-1C86-E633889C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7BDD65-09BE-1871-0535-3BF6E77D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812FF4-8A05-AC4D-ECF3-055189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3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A8F2D-C995-0418-AD05-03E7F653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77ED4F-FC4D-0B49-9F15-8E9AA0EA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CC24EB-48B5-D781-90C7-649BCDF8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77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9C3FB-18EA-CF1B-1188-970F5791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3C3E7-B3E0-3DB7-21D2-35CAFADA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CA3E93-E95E-B083-E13B-8A413FF2D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8B9A28-01BD-E7E8-3048-3B3090F4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3E96FA-5958-AF74-B931-024111BF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68AA48-E4E6-DBB7-F747-CD821019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5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E4124-837A-0236-DE1B-823D3E5F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641987-F8DD-88A7-0934-8BA7B5413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12AFD5-3006-4237-39A0-380AB0756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3A1545-AB41-DACC-9624-FDEAD306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608F7A-D7FF-108B-BFE8-CCFF13A2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ED64F9-B9ED-FE07-7319-ED53216E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1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926162-2FDF-A2CD-3309-BB84F58A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F20791-C26E-B814-95BB-346D78CA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87FB0-E4D4-FFFD-589F-A955262A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DDB1-48CF-4A00-93DC-A94B3DD8D4D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77EA3A-45D4-DF60-5672-E266F5BB3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76ABA-8728-95F4-E0D4-D6AE25772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E2B7-0F37-4AA4-8E89-1B932CAD2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8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453A8B-34CC-9699-03BF-068CA9E5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872" y="1191926"/>
            <a:ext cx="9144000" cy="1324547"/>
          </a:xfrm>
        </p:spPr>
        <p:txBody>
          <a:bodyPr/>
          <a:lstStyle/>
          <a:p>
            <a:r>
              <a:rPr lang="it-IT" b="1" dirty="0"/>
              <a:t>POLO TECNICO FERMI GADDA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C57A89-AE80-8BB1-0B91-5CE481A2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PROGETTO BELLA PRESENZA </a:t>
            </a:r>
          </a:p>
          <a:p>
            <a:r>
              <a:rPr lang="it-IT" dirty="0"/>
              <a:t>ANNI 2018/2019- 2019/20-2020/21-2021/22</a:t>
            </a:r>
          </a:p>
          <a:p>
            <a:r>
              <a:rPr lang="it-IT" i="1" dirty="0"/>
              <a:t>NAVIGANDO IN MARE APERTO ALLA RICERCA DELLA BELLEZZA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804D832C-89B2-046C-121E-D09458F72C8C}"/>
                  </a:ext>
                </a:extLst>
              </p14:cNvPr>
              <p14:cNvContentPartPr/>
              <p14:nvPr/>
            </p14:nvContentPartPr>
            <p14:xfrm>
              <a:off x="-2413180" y="405780"/>
              <a:ext cx="3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804D832C-89B2-046C-121E-D09458F72C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67180" y="29814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 descr="con-i-bambini-progetto_Pagina_1">
            <a:extLst>
              <a:ext uri="{FF2B5EF4-FFF2-40B4-BE49-F238E27FC236}">
                <a16:creationId xmlns:a16="http://schemas.microsoft.com/office/drawing/2014/main" id="{891ADB39-2D78-5E5B-E54C-732CB6C6FC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2" y="5636322"/>
            <a:ext cx="1029699" cy="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magine 1">
            <a:extLst>
              <a:ext uri="{FF2B5EF4-FFF2-40B4-BE49-F238E27FC236}">
                <a16:creationId xmlns:a16="http://schemas.microsoft.com/office/drawing/2014/main" id="{33FDA4FD-4ECD-25EB-1FCF-78906A15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58" y="5544612"/>
            <a:ext cx="2104453" cy="9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magine 4" descr="LOGO2">
            <a:extLst>
              <a:ext uri="{FF2B5EF4-FFF2-40B4-BE49-F238E27FC236}">
                <a16:creationId xmlns:a16="http://schemas.microsoft.com/office/drawing/2014/main" id="{535390F8-6DD7-BB6C-E2A9-592ABF35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07" y="5544612"/>
            <a:ext cx="1226711" cy="8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F8D559-6130-5785-FD08-BCE9701A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it-IT" sz="4000" b="1" dirty="0"/>
              <a:t>CITTA’ DELLA SCIENZA</a:t>
            </a:r>
            <a:br>
              <a:rPr lang="it-IT" sz="4000" b="1" dirty="0"/>
            </a:br>
            <a:r>
              <a:rPr lang="it-IT" sz="3100" b="1" dirty="0"/>
              <a:t>anno 2018/19</a:t>
            </a:r>
          </a:p>
        </p:txBody>
      </p:sp>
      <p:pic>
        <p:nvPicPr>
          <p:cNvPr id="4" name="Segnaposto contenuto 3" descr="Immagine che contiene pavimento, persone&#10;&#10;Descrizione generata automaticamente">
            <a:extLst>
              <a:ext uri="{FF2B5EF4-FFF2-40B4-BE49-F238E27FC236}">
                <a16:creationId xmlns:a16="http://schemas.microsoft.com/office/drawing/2014/main" id="{7C822E94-18AC-A05F-BC49-9D65677F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FF877-7E20-6AB2-2EEB-BE6F921F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Un </a:t>
            </a:r>
            <a:r>
              <a:rPr lang="en-US" sz="2000" dirty="0" err="1"/>
              <a:t>ragazzo</a:t>
            </a:r>
            <a:r>
              <a:rPr lang="en-US" sz="2000" dirty="0"/>
              <a:t> poco incline </a:t>
            </a:r>
            <a:r>
              <a:rPr lang="en-US" sz="2000" dirty="0" err="1"/>
              <a:t>allo</a:t>
            </a:r>
            <a:r>
              <a:rPr lang="en-US" sz="2000" dirty="0"/>
              <a:t> studio ha </a:t>
            </a:r>
            <a:r>
              <a:rPr lang="en-US" sz="2000" dirty="0" err="1"/>
              <a:t>confidato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r>
              <a:rPr lang="en-US" sz="2000" dirty="0"/>
              <a:t>”</a:t>
            </a:r>
            <a:r>
              <a:rPr lang="en-US" sz="2000" i="1" dirty="0"/>
              <a:t>come </a:t>
            </a:r>
            <a:r>
              <a:rPr lang="en-US" sz="2000" i="1" dirty="0" err="1"/>
              <a:t>sarebbe</a:t>
            </a:r>
            <a:r>
              <a:rPr lang="en-US" sz="2000" i="1" dirty="0"/>
              <a:t> bello </a:t>
            </a:r>
            <a:r>
              <a:rPr lang="en-US" sz="2000" i="1" dirty="0" err="1"/>
              <a:t>poter</a:t>
            </a:r>
            <a:r>
              <a:rPr lang="en-US" sz="2000" i="1" dirty="0"/>
              <a:t> </a:t>
            </a:r>
            <a:r>
              <a:rPr lang="en-US" sz="2000" i="1" dirty="0" err="1"/>
              <a:t>studiare</a:t>
            </a:r>
            <a:r>
              <a:rPr lang="en-US" sz="2000" i="1" dirty="0"/>
              <a:t> sempre con </a:t>
            </a:r>
            <a:r>
              <a:rPr lang="en-US" sz="2000" i="1" dirty="0" err="1"/>
              <a:t>queste</a:t>
            </a:r>
            <a:r>
              <a:rPr lang="en-US" sz="2000" i="1" dirty="0"/>
              <a:t> </a:t>
            </a:r>
            <a:r>
              <a:rPr lang="en-US" sz="2000" i="1" dirty="0" err="1"/>
              <a:t>modalità</a:t>
            </a:r>
            <a:r>
              <a:rPr lang="en-US" sz="2000" i="1" dirty="0"/>
              <a:t>”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3D85D3-C547-D4C4-684A-AC878EB1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Anno 2019/20</a:t>
            </a:r>
          </a:p>
        </p:txBody>
      </p:sp>
      <p:pic>
        <p:nvPicPr>
          <p:cNvPr id="2050" name="Picture 2" descr="Le 17 e 4 minuti — Pagina Instagram:...">
            <a:extLst>
              <a:ext uri="{FF2B5EF4-FFF2-40B4-BE49-F238E27FC236}">
                <a16:creationId xmlns:a16="http://schemas.microsoft.com/office/drawing/2014/main" id="{C8C44621-693C-E510-53FF-94DDB6123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2344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EC9AC0-9CA3-7C35-2196-AF78AF72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it-IT" sz="1700" dirty="0"/>
              <a:t>Laboratorio di </a:t>
            </a:r>
            <a:r>
              <a:rPr lang="it-IT" sz="1700" dirty="0" err="1"/>
              <a:t>autonarrazione</a:t>
            </a:r>
            <a:r>
              <a:rPr lang="it-IT" sz="1700" dirty="0"/>
              <a:t> in DAD</a:t>
            </a:r>
          </a:p>
          <a:p>
            <a:endParaRPr lang="it-IT" sz="1700" b="1" dirty="0"/>
          </a:p>
          <a:p>
            <a:pPr marL="0" indent="0">
              <a:buNone/>
            </a:pPr>
            <a:r>
              <a:rPr lang="it-IT" sz="1700" dirty="0"/>
              <a:t>Alunni di due classi del biennio seguiti dalle proff. </a:t>
            </a:r>
            <a:r>
              <a:rPr lang="it-IT" sz="1700" dirty="0" err="1"/>
              <a:t>sse</a:t>
            </a:r>
            <a:r>
              <a:rPr lang="it-IT" sz="1700" dirty="0"/>
              <a:t> G. Angrisano e G. Vesce e le referenti dell’Associazione A Voce Alta</a:t>
            </a:r>
          </a:p>
          <a:p>
            <a:r>
              <a:rPr lang="it-IT" sz="1700" dirty="0"/>
              <a:t>I ragazzi sono stati stimolati a volgere uno sguardo nuovo su ciò che li circonda, a guardare il mondo con occhi nuovi, curiosi e a narrare momenti di vita per elaborare i propri vissuti. </a:t>
            </a:r>
          </a:p>
          <a:p>
            <a:r>
              <a:rPr lang="it-IT" sz="1700" dirty="0"/>
              <a:t>Il racconto di sé all’interno di un gruppo favorisce una maggiore conoscenza di sé e degli altri, quindi un miglioramento delle relazioni interpersonali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90237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E9F91-B5ED-E801-13DA-B506B91F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dirty="0"/>
              <a:t>Anno 2019/20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7C4E685-5E86-9B80-D6A0-84541270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 dirty="0"/>
              <a:t>Laboratorio Lettura espressiva in DAD</a:t>
            </a:r>
          </a:p>
          <a:p>
            <a:r>
              <a:rPr lang="it-IT" sz="2000" dirty="0"/>
              <a:t>Alunni di una classe del biennio seguiti dalla prof.ssa </a:t>
            </a:r>
            <a:r>
              <a:rPr lang="it-IT" sz="2000" dirty="0" err="1"/>
              <a:t>P.Angrisani</a:t>
            </a:r>
            <a:r>
              <a:rPr lang="it-IT" sz="2000" dirty="0"/>
              <a:t> e il referente della </a:t>
            </a:r>
          </a:p>
          <a:p>
            <a:r>
              <a:rPr lang="it-IT" sz="2000" dirty="0"/>
              <a:t>Associazione A VOCE ALTA</a:t>
            </a:r>
          </a:p>
          <a:p>
            <a:pPr marL="0" indent="0" algn="ctr">
              <a:buNone/>
            </a:pPr>
            <a:r>
              <a:rPr lang="it-IT" sz="2000" dirty="0"/>
              <a:t>Produzione di un video «Il mio lockdown»</a:t>
            </a:r>
          </a:p>
          <a:p>
            <a:pPr algn="just"/>
            <a:r>
              <a:rPr lang="it-IT" sz="2000" dirty="0"/>
              <a:t>Gli alunni di una classe del biennio hanno voluto dar voce alle difficoltà del momento e ai sentimenti derivanti dall’esperienza del lockdown ma anche la bellezza che si può sperimentare nel buio delle difficoltà.</a:t>
            </a:r>
          </a:p>
          <a:p>
            <a:pPr marL="0" indent="0" algn="just">
              <a:buNone/>
            </a:pPr>
            <a:r>
              <a:rPr lang="it-IT" sz="1800" dirty="0"/>
              <a:t>https://www.youtube.com/watch?v=m2kdhvywdhY</a:t>
            </a:r>
          </a:p>
          <a:p>
            <a:endParaRPr lang="en-US" sz="2000" dirty="0"/>
          </a:p>
        </p:txBody>
      </p:sp>
      <p:pic>
        <p:nvPicPr>
          <p:cNvPr id="1026" name="Picture 2" descr="Segno Di Blocco A Causa Della Pandemia Di Coronavirus, Virus, Cartello,  Lockdown PNG e Vector per il download gratuito">
            <a:extLst>
              <a:ext uri="{FF2B5EF4-FFF2-40B4-BE49-F238E27FC236}">
                <a16:creationId xmlns:a16="http://schemas.microsoft.com/office/drawing/2014/main" id="{205E55B1-12D6-7FDA-3C83-1104620E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634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9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0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CCAA5B-E6C6-DD93-688E-B7037E94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2019/20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98B07-A236-9B74-C82F-90A6670D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7500" lnSpcReduction="20000"/>
          </a:bodyPr>
          <a:lstStyle/>
          <a:p>
            <a:r>
              <a:rPr lang="it-IT" sz="2000" dirty="0"/>
              <a:t>Laboratorio Ripensare la scuola con la Bella Didattica in DAD</a:t>
            </a:r>
          </a:p>
          <a:p>
            <a:r>
              <a:rPr lang="it-IT" sz="2000" dirty="0"/>
              <a:t>Alunni di una classe del biennio seguiti dalla prof.ssa G. </a:t>
            </a:r>
            <a:r>
              <a:rPr lang="it-IT" sz="2000" dirty="0" err="1"/>
              <a:t>Serritelli</a:t>
            </a:r>
            <a:r>
              <a:rPr lang="it-IT" sz="2000" dirty="0"/>
              <a:t> e referenti della</a:t>
            </a:r>
          </a:p>
          <a:p>
            <a:r>
              <a:rPr lang="it-IT" sz="2000" dirty="0"/>
              <a:t>Associazione ASTE &amp;NODI</a:t>
            </a:r>
          </a:p>
          <a:p>
            <a:pPr marL="0" indent="0" algn="ctr">
              <a:buNone/>
            </a:pPr>
            <a:r>
              <a:rPr lang="it-IT" sz="2000" dirty="0"/>
              <a:t>Produzione di un video «NAPUL’E’»</a:t>
            </a:r>
          </a:p>
          <a:p>
            <a:pPr marL="0" indent="0" algn="just">
              <a:buNone/>
            </a:pPr>
            <a:r>
              <a:rPr lang="it-IT" sz="2000" dirty="0"/>
              <a:t>Gli alunni dopo </a:t>
            </a:r>
            <a:r>
              <a:rPr lang="it-IT" sz="2100" dirty="0"/>
              <a:t>una serie di sopralluoghi virtuali nei luoghi dell'arte contemporanea a Napoli, sono andati alla ricerca di angoli nascosti e sconosciuti, rigenerati o riqualificati .... i luoghi Metro Toledo, i Lupi di Piazza Municipio, Metro </a:t>
            </a:r>
            <a:r>
              <a:rPr lang="it-IT" sz="2100" dirty="0" err="1"/>
              <a:t>Materdei</a:t>
            </a:r>
            <a:r>
              <a:rPr lang="it-IT" sz="2100" dirty="0"/>
              <a:t>, la Sanità e il quartiere di Totò, il Mann, il Pulcinella di Lello Esposito, hanno realizzato un video:</a:t>
            </a:r>
          </a:p>
          <a:p>
            <a:pPr marL="0" indent="0">
              <a:buNone/>
            </a:pPr>
            <a:r>
              <a:rPr lang="it-IT" sz="1400" dirty="0"/>
              <a:t>https://www.youtube.com/watch?v=UPWm5wjAetk</a:t>
            </a:r>
          </a:p>
          <a:p>
            <a:endParaRPr lang="en-US" sz="2200" dirty="0"/>
          </a:p>
        </p:txBody>
      </p:sp>
      <p:pic>
        <p:nvPicPr>
          <p:cNvPr id="4" name="Segnaposto contenuto 3" descr="Immagine che contiene cielo, acqua, esterni, barca&#10;&#10;Descrizione generata automaticamente">
            <a:extLst>
              <a:ext uri="{FF2B5EF4-FFF2-40B4-BE49-F238E27FC236}">
                <a16:creationId xmlns:a16="http://schemas.microsoft.com/office/drawing/2014/main" id="{6BD967E4-419D-D090-F671-D2A6233B4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r="942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8336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055BAD-061B-CE60-842C-C6BB8495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5000"/>
              <a:t>Anno 2019/20</a:t>
            </a:r>
            <a:br>
              <a:rPr lang="it-IT" sz="5000"/>
            </a:br>
            <a:r>
              <a:rPr lang="it-IT" sz="5000"/>
              <a:t>Anno 2020/21</a:t>
            </a:r>
          </a:p>
        </p:txBody>
      </p:sp>
      <p:pic>
        <p:nvPicPr>
          <p:cNvPr id="3074" name="Picture 2" descr="200 + Intervista e Lavoro immagini gratis">
            <a:extLst>
              <a:ext uri="{FF2B5EF4-FFF2-40B4-BE49-F238E27FC236}">
                <a16:creationId xmlns:a16="http://schemas.microsoft.com/office/drawing/2014/main" id="{4EC3663A-B97B-77AE-623B-EBA9C653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770839"/>
            <a:ext cx="5458968" cy="3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6FB7B1-E8F2-1782-E2F9-D4DAA969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it-IT" sz="1700" dirty="0"/>
              <a:t>Laboratorio ESSERE PRESENTI A SE STESSI</a:t>
            </a:r>
          </a:p>
          <a:p>
            <a:r>
              <a:rPr lang="it-IT" sz="1700" dirty="0"/>
              <a:t>Alcuni alunni del biennio e del triennio seguiti dalla prof.ssa </a:t>
            </a:r>
            <a:r>
              <a:rPr lang="it-IT" sz="1700" dirty="0" err="1"/>
              <a:t>E.Casolaro</a:t>
            </a:r>
            <a:r>
              <a:rPr lang="it-IT" sz="1700" dirty="0"/>
              <a:t> e i referenti della</a:t>
            </a:r>
          </a:p>
          <a:p>
            <a:r>
              <a:rPr lang="it-IT" sz="1700" dirty="0"/>
              <a:t>Associazione </a:t>
            </a:r>
            <a:r>
              <a:rPr lang="it-IT" sz="1700" dirty="0" err="1"/>
              <a:t>G.Vacis</a:t>
            </a:r>
            <a:endParaRPr lang="it-IT" sz="1700" dirty="0"/>
          </a:p>
          <a:p>
            <a:pPr marL="0" indent="0">
              <a:buNone/>
            </a:pPr>
            <a:r>
              <a:rPr lang="it-IT" sz="1700" dirty="0"/>
              <a:t>Produzione di video colloqui e realizzazione di un docufilm.</a:t>
            </a:r>
          </a:p>
          <a:p>
            <a:pPr marL="0" indent="0" algn="just">
              <a:buNone/>
            </a:pPr>
            <a:r>
              <a:rPr lang="it-IT" sz="1700" dirty="0">
                <a:ea typeface="MS Mincho" panose="02020609040205080304" pitchFamily="49" charset="-128"/>
                <a:cs typeface="Times New Roman" panose="02020603050405020304" pitchFamily="18" charset="0"/>
              </a:rPr>
              <a:t>I ragazzi sono </a:t>
            </a:r>
            <a:r>
              <a:rPr lang="it-IT" sz="17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stati coinvolti nei video colloqui </a:t>
            </a:r>
            <a:r>
              <a:rPr lang="it-IT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sui temi della bellezza e della presenza intesa non come forma esteriore ma come contezza nei giovani della propria identità e del proprio partecipare e </a:t>
            </a:r>
            <a:r>
              <a:rPr lang="it-IT" sz="17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nella produzione e realizzazione di un docufilm 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84136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410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67215C-0D75-50DE-4DAD-2370C8B7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/>
              <a:t>Anno 2020/21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468018-6237-8E96-5473-9A1CEF3E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it-IT" sz="1900" dirty="0"/>
              <a:t>Laboratorio di educazione alla cittadinanza </a:t>
            </a:r>
          </a:p>
          <a:p>
            <a:r>
              <a:rPr lang="it-IT" sz="1900" dirty="0"/>
              <a:t>Alunni di una classe del biennio seguiti dalla prof.ssa </a:t>
            </a:r>
            <a:r>
              <a:rPr lang="it-IT" sz="1900" dirty="0" err="1"/>
              <a:t>S.Mauriello</a:t>
            </a:r>
            <a:r>
              <a:rPr lang="it-IT" sz="1900" dirty="0"/>
              <a:t> e referenti della</a:t>
            </a:r>
          </a:p>
          <a:p>
            <a:r>
              <a:rPr lang="it-IT" sz="1900" dirty="0"/>
              <a:t>Associazione FONDACA</a:t>
            </a:r>
          </a:p>
          <a:p>
            <a:pPr marL="0" indent="0">
              <a:buNone/>
            </a:pPr>
            <a:r>
              <a:rPr lang="it-IT" sz="1900" dirty="0"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svolto in DAD, avente</a:t>
            </a:r>
            <a:r>
              <a:rPr lang="it-IT" sz="1900" dirty="0"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l’obiettivo di favorire l’apprendimento e promuovere una consapevolezza riguardo al tema della cittadinanza, intesa come meccanismo di inclusione nella società, e delle sue componenti: appartenenza, (status e identità), diritti e doveri e partecipazione.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900" dirty="0"/>
          </a:p>
          <a:p>
            <a:pPr marL="0" indent="0">
              <a:buNone/>
            </a:pPr>
            <a:endParaRPr lang="it-IT" sz="1900" dirty="0"/>
          </a:p>
        </p:txBody>
      </p:sp>
      <p:grpSp>
        <p:nvGrpSpPr>
          <p:cNvPr id="4120" name="Group 410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Sui diritti dell'uomo e del cittadino - Benvenuti su lettialborrelli!">
            <a:extLst>
              <a:ext uri="{FF2B5EF4-FFF2-40B4-BE49-F238E27FC236}">
                <a16:creationId xmlns:a16="http://schemas.microsoft.com/office/drawing/2014/main" id="{3B69641A-1C46-3C3B-2FDF-76BCC894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447523"/>
            <a:ext cx="6253212" cy="30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1" name="Group 411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17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7D723E-0F06-70EA-8781-603D6803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2020/21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6B319A-4375-3118-F701-03FEAD764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527368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/>
              <a:t>Laboratorio «Mappando s’impara» svolto da alunni di una classe guidati dalla prof.ssa </a:t>
            </a:r>
            <a:r>
              <a:rPr lang="it-IT" sz="2400" dirty="0" err="1"/>
              <a:t>G.Serritelli</a:t>
            </a:r>
            <a:r>
              <a:rPr lang="it-IT" sz="2400" dirty="0"/>
              <a:t> e referenti della</a:t>
            </a:r>
          </a:p>
          <a:p>
            <a:pPr marL="0" indent="0">
              <a:buNone/>
            </a:pPr>
            <a:r>
              <a:rPr lang="it-IT" sz="2400" dirty="0"/>
              <a:t>Associazione ASTE &amp; NODI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4A4A4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 favorire l’apprendimento e promuovere una consapevolezza riguardo il tema della cittadinanza, intesa come meccanismo di inclusione nella società, e delle sue componenti: appartenenza, (status e identità), diritti e doveri e partecipazione.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4A4A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Produzione di un power point:</a:t>
            </a:r>
          </a:p>
          <a:p>
            <a:pPr marL="0" indent="0" algn="just">
              <a:buNone/>
            </a:pPr>
            <a:r>
              <a:rPr lang="it-IT" sz="1400" dirty="0">
                <a:solidFill>
                  <a:srgbClr val="4A4A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https://www.polotecnicofermigadda.edu.it/public/file/_Guida.pdf</a:t>
            </a:r>
          </a:p>
          <a:p>
            <a:pPr marL="0" indent="0" algn="just">
              <a:buNone/>
            </a:pPr>
            <a:endParaRPr lang="it-IT" sz="2200" dirty="0">
              <a:solidFill>
                <a:srgbClr val="4A4A4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C94B65F9-D134-C38C-7D25-E5B31639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111" r="3095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708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33CE5E-AE49-6AEF-4C93-570EF436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Anno 2020/21</a:t>
            </a: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9E92C1-E702-6BFB-5608-1184A8F2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/>
              <a:t>Laboratorio di autonarrazione</a:t>
            </a:r>
          </a:p>
          <a:p>
            <a:r>
              <a:rPr lang="it-IT" sz="2000"/>
              <a:t>Alunni di una classe del biennio seguiti dalla prof.P.Angrisani</a:t>
            </a:r>
          </a:p>
          <a:p>
            <a:r>
              <a:rPr lang="it-IT" sz="2000"/>
              <a:t>Associazione A VOCE ALTA</a:t>
            </a:r>
          </a:p>
          <a:p>
            <a:r>
              <a:rPr lang="it-IT" sz="2000"/>
              <a:t>Gli alunni del biennio hanno trattato in DAD il tema della legalità e del bullismo con la produzione di una favola dal titolo: </a:t>
            </a:r>
          </a:p>
          <a:p>
            <a:pPr marL="0" indent="0">
              <a:buNone/>
            </a:pPr>
            <a:r>
              <a:rPr lang="it-IT" sz="2000"/>
              <a:t>L’AQUILA, IL LUPO E LE TARTARUGHE </a:t>
            </a:r>
          </a:p>
        </p:txBody>
      </p:sp>
      <p:pic>
        <p:nvPicPr>
          <p:cNvPr id="5122" name="Picture 2" descr="FAVOLE Così bestiali, così umane - ilGiornale.it">
            <a:extLst>
              <a:ext uri="{FF2B5EF4-FFF2-40B4-BE49-F238E27FC236}">
                <a16:creationId xmlns:a16="http://schemas.microsoft.com/office/drawing/2014/main" id="{0EB14490-356B-3CDB-0D94-A90C67C53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r="265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5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98B22-FDA6-B97D-BAF5-5800F4F2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Anno 2021/22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0E49BE-5F44-D624-6862-32F7D3EC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/>
              <a:t>Laboratorio presenziale di educazione civica in Inglese : «TAKE ACTION – Il gioco dell’Agenda 2030»</a:t>
            </a:r>
          </a:p>
          <a:p>
            <a:r>
              <a:rPr lang="it-IT" sz="2200" dirty="0"/>
              <a:t>Alunni di due classi del biennio seguiti dalle </a:t>
            </a:r>
            <a:r>
              <a:rPr lang="it-IT" sz="2200" dirty="0" err="1"/>
              <a:t>proff</a:t>
            </a:r>
            <a:r>
              <a:rPr lang="it-IT" sz="2200" dirty="0"/>
              <a:t>: </a:t>
            </a:r>
            <a:r>
              <a:rPr lang="it-IT" sz="2200" dirty="0" err="1"/>
              <a:t>E.Mea</a:t>
            </a:r>
            <a:r>
              <a:rPr lang="it-IT" sz="2200" dirty="0"/>
              <a:t> e </a:t>
            </a:r>
            <a:r>
              <a:rPr lang="it-IT" sz="2200" dirty="0" err="1"/>
              <a:t>M.Verardi</a:t>
            </a:r>
            <a:r>
              <a:rPr lang="it-IT" sz="2200" dirty="0"/>
              <a:t> e referenti della </a:t>
            </a:r>
          </a:p>
          <a:p>
            <a:r>
              <a:rPr lang="it-IT" sz="2200" dirty="0"/>
              <a:t>Associazione </a:t>
            </a:r>
            <a:r>
              <a:rPr lang="it-IT" sz="2200" dirty="0" err="1"/>
              <a:t>Labins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L’obiettivo è stato quello di trattare temi globali quali la povertà, il cambiamento climatico e il consumo responsabile attraverso un gioco in Inglese</a:t>
            </a:r>
          </a:p>
        </p:txBody>
      </p:sp>
      <p:pic>
        <p:nvPicPr>
          <p:cNvPr id="7" name="Immagine 6" descr="Immagine che contiene persona, interni, persone, gruppo&#10;&#10;Descrizione generata automaticamente">
            <a:extLst>
              <a:ext uri="{FF2B5EF4-FFF2-40B4-BE49-F238E27FC236}">
                <a16:creationId xmlns:a16="http://schemas.microsoft.com/office/drawing/2014/main" id="{E25AE10E-BC4B-595F-EFD2-395011277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4727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552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FB25E9-1FC5-7118-4498-C0F8A10D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Anno 2021/22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28BA36-AD57-092B-4F34-2C019025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60" y="3007807"/>
            <a:ext cx="4243589" cy="3320668"/>
          </a:xfrm>
        </p:spPr>
        <p:txBody>
          <a:bodyPr>
            <a:normAutofit/>
          </a:bodyPr>
          <a:lstStyle/>
          <a:p>
            <a:r>
              <a:rPr lang="it-IT" sz="2200" dirty="0"/>
              <a:t>Laboratorio «Take Action»</a:t>
            </a:r>
          </a:p>
          <a:p>
            <a:pPr marL="0" indent="0">
              <a:buNone/>
            </a:pPr>
            <a:r>
              <a:rPr lang="it-IT" sz="2200" dirty="0"/>
              <a:t>I laboratori sono serviti per stabilire relazioni anche tra </a:t>
            </a:r>
            <a:r>
              <a:rPr lang="it-IT" sz="2200"/>
              <a:t>docenti e le </a:t>
            </a:r>
            <a:r>
              <a:rPr lang="it-IT" sz="2200" dirty="0"/>
              <a:t>referenti delle Associazioni</a:t>
            </a:r>
          </a:p>
        </p:txBody>
      </p:sp>
      <p:pic>
        <p:nvPicPr>
          <p:cNvPr id="6" name="Immagine 5" descr="Immagine che contiene testo, parete, interni, persona&#10;&#10;Descrizione generata automaticamente">
            <a:extLst>
              <a:ext uri="{FF2B5EF4-FFF2-40B4-BE49-F238E27FC236}">
                <a16:creationId xmlns:a16="http://schemas.microsoft.com/office/drawing/2014/main" id="{55644B5C-3F3B-1E73-9BE5-75A328C2E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23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36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C76B69-AAF0-ABEC-52D7-6D679A8B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3" y="1187862"/>
            <a:ext cx="4368602" cy="648482"/>
          </a:xfrm>
        </p:spPr>
        <p:txBody>
          <a:bodyPr anchor="b">
            <a:normAutofit/>
          </a:bodyPr>
          <a:lstStyle/>
          <a:p>
            <a:r>
              <a:rPr lang="it-IT" sz="3600" dirty="0"/>
              <a:t>Anno 2018/19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709478-2732-FAB3-5CE9-A02B009E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53" y="2360194"/>
            <a:ext cx="4243589" cy="3973956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err="1"/>
              <a:t>Laboratorio</a:t>
            </a:r>
            <a:r>
              <a:rPr lang="en-US" sz="7200" dirty="0"/>
              <a:t> </a:t>
            </a:r>
            <a:r>
              <a:rPr lang="en-US" sz="7200" dirty="0" err="1"/>
              <a:t>Lettura</a:t>
            </a:r>
            <a:r>
              <a:rPr lang="en-US" sz="7200" dirty="0"/>
              <a:t> </a:t>
            </a:r>
            <a:r>
              <a:rPr lang="en-US" sz="7200" dirty="0" err="1"/>
              <a:t>espressiva</a:t>
            </a:r>
            <a:r>
              <a:rPr lang="en-US" sz="7200" dirty="0"/>
              <a:t> </a:t>
            </a:r>
          </a:p>
          <a:p>
            <a:pPr marL="0" indent="0">
              <a:buNone/>
            </a:pPr>
            <a:r>
              <a:rPr lang="en-US" sz="7200" dirty="0" err="1"/>
              <a:t>Alunni</a:t>
            </a:r>
            <a:r>
              <a:rPr lang="en-US" sz="7200" dirty="0"/>
              <a:t> di </a:t>
            </a:r>
            <a:r>
              <a:rPr lang="en-US" sz="7200" dirty="0" err="1"/>
              <a:t>una</a:t>
            </a:r>
            <a:r>
              <a:rPr lang="en-US" sz="7200" dirty="0"/>
              <a:t>  </a:t>
            </a:r>
            <a:r>
              <a:rPr lang="en-US" sz="7200" dirty="0" err="1"/>
              <a:t>classe</a:t>
            </a:r>
            <a:r>
              <a:rPr lang="en-US" sz="7200" dirty="0"/>
              <a:t> del </a:t>
            </a:r>
            <a:r>
              <a:rPr lang="en-US" sz="7200" dirty="0" err="1"/>
              <a:t>biennio</a:t>
            </a:r>
            <a:endParaRPr lang="en-US" sz="7200" dirty="0"/>
          </a:p>
          <a:p>
            <a:pPr marL="0" indent="0">
              <a:buNone/>
            </a:pPr>
            <a:r>
              <a:rPr lang="en-US" sz="7200" dirty="0" err="1"/>
              <a:t>seguiti</a:t>
            </a:r>
            <a:r>
              <a:rPr lang="en-US" sz="7200" dirty="0"/>
              <a:t> </a:t>
            </a:r>
            <a:r>
              <a:rPr lang="en-US" sz="7200" dirty="0" err="1"/>
              <a:t>dalla</a:t>
            </a:r>
            <a:r>
              <a:rPr lang="en-US" sz="7200" dirty="0"/>
              <a:t> </a:t>
            </a:r>
            <a:r>
              <a:rPr lang="en-US" sz="7200" dirty="0" err="1"/>
              <a:t>prof.ssa</a:t>
            </a:r>
            <a:r>
              <a:rPr lang="en-US" sz="7200" dirty="0"/>
              <a:t> </a:t>
            </a:r>
            <a:r>
              <a:rPr lang="en-US" sz="7200" dirty="0" err="1"/>
              <a:t>P.Angrisani</a:t>
            </a:r>
            <a:r>
              <a:rPr lang="en-US" sz="7200" dirty="0"/>
              <a:t> e </a:t>
            </a:r>
            <a:r>
              <a:rPr lang="en-US" sz="7200" dirty="0" err="1"/>
              <a:t>dai</a:t>
            </a:r>
            <a:r>
              <a:rPr lang="en-US" sz="7200" dirty="0"/>
              <a:t> </a:t>
            </a:r>
            <a:r>
              <a:rPr lang="en-US" sz="7200" dirty="0" err="1"/>
              <a:t>referenti</a:t>
            </a:r>
            <a:r>
              <a:rPr lang="en-US" sz="7200" dirty="0"/>
              <a:t>  </a:t>
            </a:r>
            <a:r>
              <a:rPr lang="en-US" sz="7200" dirty="0" err="1"/>
              <a:t>della</a:t>
            </a:r>
            <a:r>
              <a:rPr lang="en-US" sz="7200" dirty="0"/>
              <a:t> </a:t>
            </a:r>
          </a:p>
          <a:p>
            <a:pPr marL="0" indent="0">
              <a:buNone/>
            </a:pPr>
            <a:r>
              <a:rPr lang="en-US" sz="7200" dirty="0" err="1"/>
              <a:t>Associazione</a:t>
            </a:r>
            <a:r>
              <a:rPr lang="en-US" sz="7200" dirty="0"/>
              <a:t> :A VOCE ALTA</a:t>
            </a:r>
          </a:p>
          <a:p>
            <a:pPr marL="0" indent="0">
              <a:buNone/>
            </a:pPr>
            <a:r>
              <a:rPr lang="en-US" sz="7200" dirty="0"/>
              <a:t>Performance </a:t>
            </a:r>
            <a:r>
              <a:rPr lang="en-US" sz="7200" dirty="0" err="1"/>
              <a:t>svoltasi</a:t>
            </a:r>
            <a:r>
              <a:rPr lang="en-US" sz="7200" dirty="0"/>
              <a:t> in Aula Magna in </a:t>
            </a:r>
            <a:r>
              <a:rPr lang="en-US" sz="7200" dirty="0" err="1"/>
              <a:t>occasione</a:t>
            </a:r>
            <a:r>
              <a:rPr lang="en-US" sz="7200" dirty="0"/>
              <a:t> </a:t>
            </a:r>
            <a:r>
              <a:rPr lang="en-US" sz="7200" dirty="0" err="1"/>
              <a:t>della</a:t>
            </a:r>
            <a:r>
              <a:rPr lang="en-US" sz="7200" dirty="0"/>
              <a:t> </a:t>
            </a:r>
            <a:r>
              <a:rPr lang="en-US" sz="7200" dirty="0" err="1"/>
              <a:t>Giornata</a:t>
            </a:r>
            <a:r>
              <a:rPr lang="en-US" sz="7200" dirty="0"/>
              <a:t> </a:t>
            </a:r>
            <a:r>
              <a:rPr lang="en-US" sz="7200" dirty="0" err="1"/>
              <a:t>della</a:t>
            </a:r>
            <a:r>
              <a:rPr lang="en-US" sz="7200" dirty="0"/>
              <a:t> </a:t>
            </a:r>
            <a:r>
              <a:rPr lang="en-US" sz="7200" dirty="0" err="1"/>
              <a:t>Solidarietà</a:t>
            </a:r>
            <a:r>
              <a:rPr lang="en-US" sz="7200" dirty="0"/>
              <a:t> e in </a:t>
            </a:r>
            <a:r>
              <a:rPr lang="en-US" sz="7200" dirty="0" err="1"/>
              <a:t>occasione</a:t>
            </a:r>
            <a:r>
              <a:rPr lang="en-US" sz="7200" dirty="0"/>
              <a:t> del </a:t>
            </a:r>
            <a:r>
              <a:rPr lang="en-US" sz="7200" dirty="0" err="1"/>
              <a:t>dibattito</a:t>
            </a:r>
            <a:r>
              <a:rPr lang="en-US" sz="7200" dirty="0"/>
              <a:t> </a:t>
            </a:r>
            <a:r>
              <a:rPr lang="en-US" sz="7200" dirty="0" err="1"/>
              <a:t>sul</a:t>
            </a:r>
            <a:r>
              <a:rPr lang="en-US" sz="7200" dirty="0"/>
              <a:t> “</a:t>
            </a:r>
            <a:r>
              <a:rPr lang="en-US" sz="7200" dirty="0" err="1"/>
              <a:t>Bullismo</a:t>
            </a:r>
            <a:r>
              <a:rPr lang="en-US" sz="7200" dirty="0"/>
              <a:t> e </a:t>
            </a:r>
            <a:r>
              <a:rPr lang="en-US" sz="7200" dirty="0" err="1"/>
              <a:t>Cyberbullismo</a:t>
            </a:r>
            <a:r>
              <a:rPr lang="en-US" sz="7200" dirty="0"/>
              <a:t>”</a:t>
            </a:r>
          </a:p>
          <a:p>
            <a:pPr marL="0" indent="0" algn="just">
              <a:buNone/>
            </a:pPr>
            <a:r>
              <a:rPr lang="it-IT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E’ stato  emozionante osservare come , nel corso degli </a:t>
            </a:r>
            <a:r>
              <a:rPr lang="it-IT" sz="6400" i="1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incontri</a:t>
            </a:r>
            <a:r>
              <a:rPr lang="it-IT" sz="6400" i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i </a:t>
            </a:r>
            <a:r>
              <a:rPr lang="it-IT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ragazzi si siano  appassionati  sia al lavoro di interpretazione, affinando le abilità comunicative, che al carattere corale e sinergico dell’attività e siano riusciti a superare  le proprie paure  e a controllare le emozioni, sostenendosi e incoraggiandosi vicendevolmente, realizzando una performance che ha profondamente coinvolto  l’intera  platea.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Segnaposto contenuto 4" descr="Immagine che contiene gruppo, persona, persone&#10;&#10;Descrizione generata automaticamente">
            <a:extLst>
              <a:ext uri="{FF2B5EF4-FFF2-40B4-BE49-F238E27FC236}">
                <a16:creationId xmlns:a16="http://schemas.microsoft.com/office/drawing/2014/main" id="{0C200906-F63E-F9DA-FFD4-CFB0DCF5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138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86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5F3289-DD44-00AB-5271-FC579AFD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2021/22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5B719B-3542-7BF7-DC49-AC836A07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t-IT" sz="2200" dirty="0"/>
              <a:t>……..e per stabilire relazioni tra alunni di classi diverse</a:t>
            </a:r>
          </a:p>
          <a:p>
            <a:endParaRPr lang="it-IT" sz="2200" dirty="0"/>
          </a:p>
        </p:txBody>
      </p:sp>
      <p:pic>
        <p:nvPicPr>
          <p:cNvPr id="5" name="Immagine 4" descr="Immagine che contiene pavimento, interni, persona, gruppo&#10;&#10;Descrizione generata automaticamente">
            <a:extLst>
              <a:ext uri="{FF2B5EF4-FFF2-40B4-BE49-F238E27FC236}">
                <a16:creationId xmlns:a16="http://schemas.microsoft.com/office/drawing/2014/main" id="{C6B6F09D-A851-CCD7-A1F0-FE8B2A62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98B22-FDA6-B97D-BAF5-5800F4F2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/>
              <a:t>Anno 2021/22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0E49BE-5F44-D624-6862-32F7D3EC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t-IT" sz="2000" dirty="0"/>
              <a:t>Laboratorio presenziale di educazione civica in italiano : «TAKE ACTION – Il gioco dell’Agenda 2030»</a:t>
            </a:r>
          </a:p>
          <a:p>
            <a:r>
              <a:rPr lang="it-IT" sz="2000" dirty="0"/>
              <a:t>Alunni di una  classe del biennio seguiti dalla prof.ssa </a:t>
            </a:r>
            <a:r>
              <a:rPr lang="it-IT" sz="2000" dirty="0" err="1"/>
              <a:t>E.Casolaro</a:t>
            </a:r>
            <a:r>
              <a:rPr lang="it-IT" sz="2000" dirty="0"/>
              <a:t> e le referenti della </a:t>
            </a:r>
          </a:p>
          <a:p>
            <a:r>
              <a:rPr lang="it-IT" sz="2000" dirty="0"/>
              <a:t>Associazione </a:t>
            </a:r>
            <a:r>
              <a:rPr lang="it-IT" sz="2000" dirty="0" err="1"/>
              <a:t>Labins</a:t>
            </a:r>
            <a:endParaRPr lang="it-IT" sz="2000" dirty="0"/>
          </a:p>
        </p:txBody>
      </p:sp>
      <p:pic>
        <p:nvPicPr>
          <p:cNvPr id="8" name="Immagine 7" descr="Immagine che contiene interni, persona, gruppo, tavolo da pranzo&#10;&#10;Descrizione generata automaticamente">
            <a:extLst>
              <a:ext uri="{FF2B5EF4-FFF2-40B4-BE49-F238E27FC236}">
                <a16:creationId xmlns:a16="http://schemas.microsoft.com/office/drawing/2014/main" id="{CEA9D449-6D8C-7BE3-A1C7-1FB5FD49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1CC3B2-78BE-6FAD-1AB9-C3D4CB50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r>
              <a:rPr lang="it-IT" sz="3400"/>
              <a:t>Laboratorio «TAKE ACTION» </a:t>
            </a:r>
          </a:p>
        </p:txBody>
      </p:sp>
      <p:pic>
        <p:nvPicPr>
          <p:cNvPr id="8" name="Immagine 7" descr="Immagine che contiene persona, interni, pavimento&#10;&#10;Descrizione generata automaticamente">
            <a:extLst>
              <a:ext uri="{FF2B5EF4-FFF2-40B4-BE49-F238E27FC236}">
                <a16:creationId xmlns:a16="http://schemas.microsoft.com/office/drawing/2014/main" id="{0B682757-F06D-DA51-1E6F-96EF5D3B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26333"/>
          <a:stretch/>
        </p:blipFill>
        <p:spPr bwMode="auto">
          <a:xfrm rot="5400000">
            <a:off x="173736" y="-173736"/>
            <a:ext cx="4224528" cy="4572000"/>
          </a:xfrm>
          <a:prstGeom prst="rect">
            <a:avLst/>
          </a:prstGeom>
          <a:noFill/>
        </p:spPr>
      </p:pic>
      <p:pic>
        <p:nvPicPr>
          <p:cNvPr id="9" name="Immagine 8" descr="Immagine che contiene persona, tavolo, interni, gruppo&#10;&#10;Descrizione generata automaticamente">
            <a:extLst>
              <a:ext uri="{FF2B5EF4-FFF2-40B4-BE49-F238E27FC236}">
                <a16:creationId xmlns:a16="http://schemas.microsoft.com/office/drawing/2014/main" id="{FEB4F2F7-00A0-2824-58E0-912913CB8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1" r="2" b="6074"/>
          <a:stretch/>
        </p:blipFill>
        <p:spPr bwMode="auto">
          <a:xfrm>
            <a:off x="4657344" y="10"/>
            <a:ext cx="7534656" cy="4226709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E9F26-4BD4-A2A2-5ED6-B2BD83C2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618488"/>
          </a:xfrm>
        </p:spPr>
        <p:txBody>
          <a:bodyPr>
            <a:normAutofit/>
          </a:bodyPr>
          <a:lstStyle/>
          <a:p>
            <a:r>
              <a:rPr lang="it-IT" sz="2000"/>
              <a:t>L’obiettivo è stato quello di trattare temi globali quali la povertà, il cambiamento climatico e il consumo responsabile attraverso un gioco in lingua italiana</a:t>
            </a:r>
          </a:p>
          <a:p>
            <a:endParaRPr lang="it-IT" sz="2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86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15D403-B362-FDD8-4406-67D9A04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ANNO 2021/22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A9798-E716-A1A5-7E0F-6FFB56EF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/>
              <a:t>Laboratorio presenziale di educazione finanziaria emozionale</a:t>
            </a:r>
            <a:endParaRPr lang="it-IT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/>
              <a:t>Travel Budget. Economia in viaggio</a:t>
            </a:r>
          </a:p>
          <a:p>
            <a:pPr algn="just"/>
            <a:r>
              <a:rPr lang="it-IT" sz="2000"/>
              <a:t>Alunni di due classi del biennio seguiti dalle proff: E.Casolaro e P.Rispoli e le referenti della </a:t>
            </a:r>
          </a:p>
          <a:p>
            <a:pPr algn="just"/>
            <a:r>
              <a:rPr lang="it-IT" sz="2000"/>
              <a:t>Associazione Labins</a:t>
            </a:r>
          </a:p>
          <a:p>
            <a:pPr algn="just"/>
            <a:r>
              <a:rPr lang="it-IT" sz="20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 laboratorio è servito per  ampliare l’offerta scolastica in materia di educazione economico-finanziaria attraverso l’organizzazione di un viaggio e la pianificazione di tutte le spese correlate.  </a:t>
            </a:r>
            <a:endParaRPr lang="it-IT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000"/>
          </a:p>
          <a:p>
            <a:endParaRPr lang="it-IT" sz="2000" dirty="0"/>
          </a:p>
        </p:txBody>
      </p:sp>
      <p:pic>
        <p:nvPicPr>
          <p:cNvPr id="5" name="Immagine 4" descr="Immagine che contiene persona, tavolo, tavolo da pranzo, stanza&#10;&#10;Descrizione generata automaticamente">
            <a:extLst>
              <a:ext uri="{FF2B5EF4-FFF2-40B4-BE49-F238E27FC236}">
                <a16:creationId xmlns:a16="http://schemas.microsoft.com/office/drawing/2014/main" id="{9316FE94-AF52-40FB-3582-BBE8B3780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r="90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658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1D73F-BBF1-71AB-9167-6974E2D5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Laboratorio:TRAVEL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BUDGET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Segnaposto contenuto 3" descr="Immagine che contiene persona, interni, scrivania&#10;&#10;Descrizione generata automaticamente">
            <a:extLst>
              <a:ext uri="{FF2B5EF4-FFF2-40B4-BE49-F238E27FC236}">
                <a16:creationId xmlns:a16="http://schemas.microsoft.com/office/drawing/2014/main" id="{3B7DC591-BF15-B2FB-50CB-3EDBEDD6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96"/>
          <a:stretch/>
        </p:blipFill>
        <p:spPr bwMode="auto">
          <a:xfrm>
            <a:off x="419830" y="2128345"/>
            <a:ext cx="5577840" cy="4083269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02FE14-F7F8-C02D-5E0E-52A27C35E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16"/>
          <a:stretch/>
        </p:blipFill>
        <p:spPr>
          <a:xfrm rot="10800000"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2F8F76-4F55-4ED5-AC3D-1714C449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D01F935-AD2B-2297-D3EE-FD04B48B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5403" b="1"/>
          <a:stretch/>
        </p:blipFill>
        <p:spPr bwMode="auto">
          <a:xfrm rot="10800000">
            <a:off x="409576" y="633619"/>
            <a:ext cx="6648449" cy="5495925"/>
          </a:xfrm>
          <a:prstGeom prst="rect">
            <a:avLst/>
          </a:prstGeom>
          <a:noFill/>
        </p:spPr>
      </p:pic>
      <p:sp useBgFill="1">
        <p:nvSpPr>
          <p:cNvPr id="1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292485-5DA3-51DB-274F-1A83C3A3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533" y="978619"/>
            <a:ext cx="3404594" cy="1106424"/>
          </a:xfrm>
        </p:spPr>
        <p:txBody>
          <a:bodyPr>
            <a:normAutofit/>
          </a:bodyPr>
          <a:lstStyle/>
          <a:p>
            <a:r>
              <a:rPr lang="it-IT" sz="2800" dirty="0"/>
              <a:t>ANNO 2021/22</a:t>
            </a:r>
            <a:endParaRPr lang="it-IT" sz="2600" dirty="0"/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122470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6C640B-B54C-C4F7-E366-702FA833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532" y="2359152"/>
            <a:ext cx="3404594" cy="3429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100" dirty="0"/>
              <a:t>Laboratorio di orientamento</a:t>
            </a:r>
          </a:p>
          <a:p>
            <a:r>
              <a:rPr lang="it-IT" sz="2100" dirty="0"/>
              <a:t>Alunni di nove classi del biennio seguiti dalle </a:t>
            </a:r>
          </a:p>
          <a:p>
            <a:r>
              <a:rPr lang="it-IT" sz="2100" dirty="0"/>
              <a:t>proff. :E. Casolaro, R. Barone e il referente della  </a:t>
            </a:r>
          </a:p>
          <a:p>
            <a:pPr>
              <a:spcAft>
                <a:spcPts val="800"/>
              </a:spcAft>
            </a:pPr>
            <a:r>
              <a:rPr lang="it-IT" sz="2100" dirty="0"/>
              <a:t>Associazione CIPIA</a:t>
            </a:r>
          </a:p>
          <a:p>
            <a:pPr>
              <a:spcAft>
                <a:spcPts val="800"/>
              </a:spcAft>
            </a:pPr>
            <a:r>
              <a:rPr lang="it-IT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 è lavorato  per affrontare le sfide ambientali e climatiche, per sostenere la green Innovation e per diffondere nei cittadini e nelle istituzioni una coscienza ambientale attiva, all’insegna della consapevolezza, della responsabilità e della partecipazione.</a:t>
            </a:r>
            <a:endParaRPr lang="it-IT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it-IT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11270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330DED-FC84-18D4-BCF6-966FDA95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it-IT" sz="4000" dirty="0"/>
              <a:t>Anno 2021/22</a:t>
            </a:r>
          </a:p>
        </p:txBody>
      </p:sp>
      <p:pic>
        <p:nvPicPr>
          <p:cNvPr id="11" name="Immagine 10" descr="Immagine che contiene persona, interni, inpiedi, scatola&#10;&#10;Descrizione generata automaticamente">
            <a:extLst>
              <a:ext uri="{FF2B5EF4-FFF2-40B4-BE49-F238E27FC236}">
                <a16:creationId xmlns:a16="http://schemas.microsoft.com/office/drawing/2014/main" id="{2506493E-873C-C94D-C657-6B8AB154F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25950" b="-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EB2F6F-E6C3-D88B-1185-63310C42F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258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3" name="Immagine 12" descr="Immagine che contiene interni, persona, parete, pavimento&#10;&#10;Descrizione generata automaticamente">
            <a:extLst>
              <a:ext uri="{FF2B5EF4-FFF2-40B4-BE49-F238E27FC236}">
                <a16:creationId xmlns:a16="http://schemas.microsoft.com/office/drawing/2014/main" id="{FBB90BD2-CDB6-E69D-0117-5845B50A3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7" r="1" b="18848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930C8-7569-34D7-5376-98653B513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Laboratorio: La Bella Didattica</a:t>
            </a:r>
          </a:p>
          <a:p>
            <a:r>
              <a:rPr lang="it-IT" sz="2000" dirty="0"/>
              <a:t>Ente: Città della Scienza</a:t>
            </a:r>
          </a:p>
          <a:p>
            <a:r>
              <a:rPr lang="it-IT" sz="2000" dirty="0"/>
              <a:t>Alunni coinvolti: tutte le classi del biennio e una classe del triennio seguiti dai professori del biennio, una prof.ssa del triennio e la referente di Città della Scienza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Gli allievi hanno partecipato attivamente a quanto loro proposto, essendo stati coinvolti personalmente sia nei vari </a:t>
            </a:r>
            <a:r>
              <a:rPr lang="it-IT" sz="2000" dirty="0" err="1"/>
              <a:t>exibit</a:t>
            </a:r>
            <a:r>
              <a:rPr lang="it-IT" sz="2000" dirty="0"/>
              <a:t> presenti nel museo Corporea, sia nella costruzione di una casa ecosostenibile.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6523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VERSITA' DEGLI STUDI DI GENOVA - ppt scaricare">
            <a:extLst>
              <a:ext uri="{FF2B5EF4-FFF2-40B4-BE49-F238E27FC236}">
                <a16:creationId xmlns:a16="http://schemas.microsoft.com/office/drawing/2014/main" id="{AEEC08B2-F70A-5D6A-D363-F7B93DA5E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4263BD-D2C5-5458-E7F7-566D0215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2018/19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DB0A86-C2F3-246F-1A39-87833508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Lab. Ripensare la scuola con la Bella Didattica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Alunni di una classe del  biennio seguiti dalla prof.ssa </a:t>
            </a:r>
            <a:r>
              <a:rPr lang="it-IT" sz="1800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G.Serritelli</a:t>
            </a:r>
            <a:r>
              <a:rPr lang="it-IT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 referenti della</a:t>
            </a:r>
            <a:r>
              <a:rPr lang="it-IT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Associazione :Aste &amp;Nodi</a:t>
            </a:r>
          </a:p>
          <a:p>
            <a:pPr marL="0" indent="0">
              <a:buNone/>
            </a:pPr>
            <a:endParaRPr lang="it-IT" sz="1800" u="sng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Approfondimento sulla street art in classe e visita ai murales in vari quartieri di Napoli con realizzazione di un murales nella nostra scuola</a:t>
            </a:r>
            <a:endParaRPr lang="en-US" sz="2200" i="1" dirty="0"/>
          </a:p>
        </p:txBody>
      </p:sp>
      <p:pic>
        <p:nvPicPr>
          <p:cNvPr id="4" name="Segnaposto contenuto 3" descr="Immagine che contiene testo, pavimento, interni, tavolo&#10;&#10;Descrizione generata automaticamente">
            <a:extLst>
              <a:ext uri="{FF2B5EF4-FFF2-40B4-BE49-F238E27FC236}">
                <a16:creationId xmlns:a16="http://schemas.microsoft.com/office/drawing/2014/main" id="{7A67F041-74D1-20B3-11E1-18F129BE9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0" r="-1" b="66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27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2FCB0F-1E06-EB63-66D0-2A2D69FC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it-IT" dirty="0"/>
              <a:t>Anno 2018/19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B0F5597-52D0-EF6F-D219-D3D5BC193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n-US" dirty="0" err="1"/>
              <a:t>Laboratorio</a:t>
            </a:r>
            <a:r>
              <a:rPr lang="en-US" dirty="0"/>
              <a:t> di </a:t>
            </a:r>
            <a:r>
              <a:rPr lang="en-US" dirty="0" err="1"/>
              <a:t>argomentazione</a:t>
            </a:r>
            <a:endParaRPr lang="en-US" dirty="0"/>
          </a:p>
          <a:p>
            <a:r>
              <a:rPr lang="en-US" dirty="0" err="1"/>
              <a:t>Alunni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del </a:t>
            </a:r>
            <a:r>
              <a:rPr lang="en-US" dirty="0" err="1"/>
              <a:t>biennio</a:t>
            </a:r>
            <a:r>
              <a:rPr lang="en-US" dirty="0"/>
              <a:t> </a:t>
            </a:r>
            <a:r>
              <a:rPr lang="en-US" dirty="0" err="1"/>
              <a:t>seguiti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prof.ssa</a:t>
            </a:r>
            <a:r>
              <a:rPr lang="en-US" dirty="0"/>
              <a:t> </a:t>
            </a:r>
            <a:r>
              <a:rPr lang="en-US" dirty="0" err="1"/>
              <a:t>L.Ciambriello</a:t>
            </a:r>
            <a:r>
              <a:rPr lang="en-US" dirty="0"/>
              <a:t> e le </a:t>
            </a:r>
            <a:r>
              <a:rPr lang="en-US" dirty="0" err="1"/>
              <a:t>referenti</a:t>
            </a:r>
            <a:r>
              <a:rPr lang="en-US" dirty="0"/>
              <a:t> </a:t>
            </a:r>
            <a:r>
              <a:rPr lang="en-US" dirty="0" err="1"/>
              <a:t>della</a:t>
            </a:r>
            <a:endParaRPr lang="en-US" dirty="0"/>
          </a:p>
          <a:p>
            <a:pPr algn="just"/>
            <a:r>
              <a:rPr lang="en-US" dirty="0" err="1"/>
              <a:t>Associazione</a:t>
            </a:r>
            <a:r>
              <a:rPr lang="en-US" dirty="0"/>
              <a:t> A VOCE ALTA</a:t>
            </a:r>
          </a:p>
          <a:p>
            <a:pPr algn="just"/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ottenuti</a:t>
            </a:r>
            <a:r>
              <a:rPr lang="en-US" dirty="0"/>
              <a:t>: </a:t>
            </a:r>
            <a:r>
              <a:rPr lang="en-US" dirty="0" err="1"/>
              <a:t>avvicinamento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lettura,sviluppo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argomentative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proprio </a:t>
            </a:r>
            <a:r>
              <a:rPr lang="en-US" dirty="0" err="1"/>
              <a:t>vissuto</a:t>
            </a:r>
            <a:r>
              <a:rPr lang="en-US" dirty="0"/>
              <a:t>, in base alle </a:t>
            </a:r>
            <a:r>
              <a:rPr lang="en-US" dirty="0" err="1"/>
              <a:t>tematiche</a:t>
            </a:r>
            <a:r>
              <a:rPr lang="en-US" dirty="0"/>
              <a:t> </a:t>
            </a:r>
            <a:r>
              <a:rPr lang="en-US" dirty="0" err="1"/>
              <a:t>affrontate</a:t>
            </a:r>
            <a:endParaRPr lang="en-US" dirty="0"/>
          </a:p>
        </p:txBody>
      </p:sp>
      <p:pic>
        <p:nvPicPr>
          <p:cNvPr id="1026" name="Picture 2" descr="Banco de imagens : livro, ler, palavra, Sujo, madeira, couro, vintage,  Antiguidade, velho, leitura, caixa, página, material, Resistido, Educação,  Páginas, Desgastado, literatura, estude, biblioteca, Livros, texto,  Empilhado, manuscrito, palavras ...">
            <a:extLst>
              <a:ext uri="{FF2B5EF4-FFF2-40B4-BE49-F238E27FC236}">
                <a16:creationId xmlns:a16="http://schemas.microsoft.com/office/drawing/2014/main" id="{97377168-A66A-ED60-DAE9-A02DA423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27735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3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 descr="Immagine che contiene persona, gruppo, persone&#10;&#10;Descrizione generata automaticamente">
            <a:extLst>
              <a:ext uri="{FF2B5EF4-FFF2-40B4-BE49-F238E27FC236}">
                <a16:creationId xmlns:a16="http://schemas.microsoft.com/office/drawing/2014/main" id="{9D5EAFA8-A44F-AB2E-D152-B997EB9D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r="-2" b="3778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4" name="Immagine 3" descr="Immagine che contiene persona, pavimento, interni, inpiedi&#10;&#10;Descrizione generata automaticamente">
            <a:extLst>
              <a:ext uri="{FF2B5EF4-FFF2-40B4-BE49-F238E27FC236}">
                <a16:creationId xmlns:a16="http://schemas.microsoft.com/office/drawing/2014/main" id="{55C95277-0FF8-5415-F2D3-7BBB26D5F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-2" b="11094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952A86-CF5D-6B94-2A77-3B5BFC72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it-IT" sz="3400"/>
              <a:t>Anno 2018/19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08783-D23F-C6D6-A591-1D91DCE5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it-IT" sz="2000" dirty="0"/>
              <a:t>Laboratorio di </a:t>
            </a:r>
            <a:r>
              <a:rPr lang="it-IT" sz="2000" dirty="0" err="1"/>
              <a:t>autonarrazione</a:t>
            </a:r>
            <a:endParaRPr lang="it-IT" sz="2000" dirty="0"/>
          </a:p>
          <a:p>
            <a:r>
              <a:rPr lang="it-IT" sz="2000" dirty="0"/>
              <a:t>Alunni di due classi del biennio seguiti dalle proff. </a:t>
            </a:r>
            <a:r>
              <a:rPr lang="it-IT" sz="2000" dirty="0" err="1"/>
              <a:t>sse</a:t>
            </a:r>
            <a:r>
              <a:rPr lang="it-IT" sz="2000" dirty="0"/>
              <a:t>  G. Angrisano e G. Vesce e le referenti dell’Associazione A VOCE ALTA</a:t>
            </a:r>
          </a:p>
        </p:txBody>
      </p:sp>
    </p:spTree>
    <p:extLst>
      <p:ext uri="{BB962C8B-B14F-4D97-AF65-F5344CB8AC3E}">
        <p14:creationId xmlns:p14="http://schemas.microsoft.com/office/powerpoint/2010/main" val="37684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interni, inpiedi, giocando&#10;&#10;Descrizione generata automaticamente">
            <a:extLst>
              <a:ext uri="{FF2B5EF4-FFF2-40B4-BE49-F238E27FC236}">
                <a16:creationId xmlns:a16="http://schemas.microsoft.com/office/drawing/2014/main" id="{95E90702-03FC-4011-D393-066C1F0A5E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r="-2" b="1625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4" name="Segnaposto contenuto 3" descr="Immagine che contiene persona, gruppo, sala riunioni, tavolo da pranzo&#10;&#10;Descrizione generata automaticamente">
            <a:extLst>
              <a:ext uri="{FF2B5EF4-FFF2-40B4-BE49-F238E27FC236}">
                <a16:creationId xmlns:a16="http://schemas.microsoft.com/office/drawing/2014/main" id="{68142F2E-FC93-3DE4-BADE-9D8A305A4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2EE1CE-C388-9FE1-3B9B-BA92090C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778598"/>
            <a:ext cx="4832802" cy="1324522"/>
          </a:xfrm>
        </p:spPr>
        <p:txBody>
          <a:bodyPr>
            <a:normAutofit fontScale="90000"/>
          </a:bodyPr>
          <a:lstStyle/>
          <a:p>
            <a:r>
              <a:rPr lang="it-IT" sz="3400" dirty="0"/>
              <a:t>Anno 2018/19</a:t>
            </a:r>
            <a:br>
              <a:rPr lang="it-IT" sz="3400" dirty="0"/>
            </a:br>
            <a:r>
              <a:rPr lang="it-IT" sz="3400" dirty="0"/>
              <a:t>Laboratorio di </a:t>
            </a:r>
            <a:r>
              <a:rPr lang="it-IT" sz="3400" dirty="0" err="1"/>
              <a:t>autonarrazione</a:t>
            </a:r>
            <a:endParaRPr lang="it-IT" sz="3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E65981-F40D-86CB-7C39-284F173C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70" y="3407903"/>
            <a:ext cx="4832803" cy="1839923"/>
          </a:xfrm>
        </p:spPr>
        <p:txBody>
          <a:bodyPr>
            <a:normAutofit lnSpcReduction="10000"/>
          </a:bodyPr>
          <a:lstStyle/>
          <a:p>
            <a:endParaRPr lang="it-IT" sz="2000" dirty="0"/>
          </a:p>
          <a:p>
            <a:r>
              <a:rPr lang="it-IT" sz="2000" dirty="0"/>
              <a:t>Tale laboratorio ha favorito una maggior consapevolezza nei ragazzi, un imparare a conoscersi meglio, a far cadere le barriere di pregiudizio che talvolta, istintivamente, si creano tra i ragazzi.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650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F18845-BDD6-A058-3BC0-EC8AE834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2018/19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8FDF70-1BD8-2939-7F23-D7D7B1F1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Laboratorio</a:t>
            </a:r>
            <a:r>
              <a:rPr lang="en-US" sz="2200" dirty="0"/>
              <a:t>: Se la </a:t>
            </a:r>
            <a:r>
              <a:rPr lang="en-US" sz="2200" dirty="0" err="1"/>
              <a:t>matematica</a:t>
            </a:r>
            <a:r>
              <a:rPr lang="en-US" sz="2200" dirty="0"/>
              <a:t> serve a far </a:t>
            </a:r>
            <a:r>
              <a:rPr lang="en-US" sz="2200" dirty="0" err="1"/>
              <a:t>chiarezza</a:t>
            </a:r>
            <a:endParaRPr lang="en-US" sz="2200" dirty="0"/>
          </a:p>
          <a:p>
            <a:r>
              <a:rPr lang="en-US" sz="2200" dirty="0" err="1"/>
              <a:t>Alunni</a:t>
            </a:r>
            <a:r>
              <a:rPr lang="en-US" sz="2200" dirty="0"/>
              <a:t> di due </a:t>
            </a:r>
            <a:r>
              <a:rPr lang="en-US" sz="2200" dirty="0" err="1"/>
              <a:t>classi</a:t>
            </a:r>
            <a:r>
              <a:rPr lang="en-US" sz="2200" dirty="0"/>
              <a:t> del  </a:t>
            </a:r>
            <a:r>
              <a:rPr lang="en-US" sz="2200" dirty="0" err="1"/>
              <a:t>triennio</a:t>
            </a:r>
            <a:endParaRPr lang="en-US" sz="2200" dirty="0"/>
          </a:p>
          <a:p>
            <a:r>
              <a:rPr lang="en-US" sz="2200" dirty="0" err="1"/>
              <a:t>Seguiti</a:t>
            </a:r>
            <a:r>
              <a:rPr lang="en-US" sz="2200" dirty="0"/>
              <a:t> da </a:t>
            </a:r>
            <a:r>
              <a:rPr lang="en-US" sz="2200" dirty="0" err="1"/>
              <a:t>proff:G.Marra</a:t>
            </a:r>
            <a:r>
              <a:rPr lang="en-US" sz="2200" dirty="0"/>
              <a:t>, </a:t>
            </a:r>
            <a:r>
              <a:rPr lang="en-US" sz="2200" dirty="0" err="1"/>
              <a:t>T.D’Acunto</a:t>
            </a:r>
            <a:r>
              <a:rPr lang="en-US" sz="2200" dirty="0"/>
              <a:t> e le </a:t>
            </a:r>
            <a:r>
              <a:rPr lang="en-US" sz="2200" dirty="0" err="1"/>
              <a:t>referenti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endParaRPr lang="en-US" sz="2200" dirty="0"/>
          </a:p>
          <a:p>
            <a:r>
              <a:rPr lang="en-US" sz="2200" dirty="0" err="1"/>
              <a:t>Associazione</a:t>
            </a:r>
            <a:r>
              <a:rPr lang="en-US" sz="2200" dirty="0"/>
              <a:t>: </a:t>
            </a:r>
            <a:r>
              <a:rPr lang="en-US" sz="2200" dirty="0" err="1"/>
              <a:t>Matematici</a:t>
            </a:r>
            <a:r>
              <a:rPr lang="en-US" sz="2200" dirty="0"/>
              <a:t> per la </a:t>
            </a:r>
            <a:r>
              <a:rPr lang="en-US" sz="2200" dirty="0" err="1"/>
              <a:t>citta</a:t>
            </a:r>
            <a:r>
              <a:rPr lang="en-US" sz="2200" dirty="0"/>
              <a:t>’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8675892-B83E-75D0-9C3A-7F8C06B7E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3664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8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F000FF-F04F-5FED-1646-D467C95B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it-IT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B13015-51EC-2CB7-6231-236BD883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08" y="3058501"/>
            <a:ext cx="3987742" cy="1441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err="1"/>
              <a:t>Attraverso</a:t>
            </a:r>
            <a:r>
              <a:rPr lang="en-US" sz="2200" i="1" dirty="0"/>
              <a:t> la </a:t>
            </a:r>
            <a:r>
              <a:rPr lang="en-US" sz="2200" i="1" dirty="0" err="1"/>
              <a:t>creazione</a:t>
            </a:r>
            <a:r>
              <a:rPr lang="en-US" sz="2200" i="1" dirty="0"/>
              <a:t> di </a:t>
            </a:r>
            <a:r>
              <a:rPr lang="en-US" sz="2200" i="1" dirty="0" err="1"/>
              <a:t>tabelle</a:t>
            </a:r>
            <a:r>
              <a:rPr lang="en-US" sz="2200" i="1" dirty="0"/>
              <a:t>, </a:t>
            </a:r>
            <a:r>
              <a:rPr lang="en-US" sz="2200" i="1" dirty="0" err="1"/>
              <a:t>grafici</a:t>
            </a:r>
            <a:r>
              <a:rPr lang="en-US" sz="2200" i="1" dirty="0"/>
              <a:t> e </a:t>
            </a:r>
            <a:r>
              <a:rPr lang="en-US" sz="2200" i="1" dirty="0" err="1"/>
              <a:t>questionari</a:t>
            </a:r>
            <a:r>
              <a:rPr lang="en-US" sz="2200" i="1" dirty="0"/>
              <a:t> </a:t>
            </a:r>
            <a:r>
              <a:rPr lang="en-US" sz="2200" i="1" dirty="0" err="1"/>
              <a:t>online,si</a:t>
            </a:r>
            <a:r>
              <a:rPr lang="en-US" sz="2200" i="1" dirty="0"/>
              <a:t> è </a:t>
            </a:r>
            <a:r>
              <a:rPr lang="en-US" sz="2200" i="1" dirty="0" err="1"/>
              <a:t>discusso</a:t>
            </a:r>
            <a:r>
              <a:rPr lang="en-US" sz="2200" i="1" dirty="0"/>
              <a:t> sui </a:t>
            </a:r>
            <a:r>
              <a:rPr lang="en-US" sz="2200" i="1" dirty="0" err="1"/>
              <a:t>temi</a:t>
            </a:r>
            <a:r>
              <a:rPr lang="en-US" sz="2200" i="1" dirty="0"/>
              <a:t> </a:t>
            </a:r>
            <a:r>
              <a:rPr lang="en-US" sz="2200" i="1" dirty="0" err="1"/>
              <a:t>dei</a:t>
            </a:r>
            <a:r>
              <a:rPr lang="en-US" sz="2200" i="1" dirty="0"/>
              <a:t> </a:t>
            </a:r>
            <a:r>
              <a:rPr lang="en-US" sz="2200" i="1" dirty="0" err="1"/>
              <a:t>migranti</a:t>
            </a:r>
            <a:r>
              <a:rPr lang="en-US" sz="2200" i="1" dirty="0"/>
              <a:t> e </a:t>
            </a:r>
            <a:r>
              <a:rPr lang="en-US" sz="2200" i="1" dirty="0" err="1"/>
              <a:t>dei</a:t>
            </a:r>
            <a:r>
              <a:rPr lang="en-US" sz="2200" i="1" dirty="0"/>
              <a:t> </a:t>
            </a:r>
            <a:r>
              <a:rPr lang="en-US" sz="2200" i="1" dirty="0" err="1"/>
              <a:t>diritti</a:t>
            </a:r>
            <a:r>
              <a:rPr lang="en-US" sz="2200" i="1" dirty="0"/>
              <a:t> </a:t>
            </a:r>
            <a:r>
              <a:rPr lang="en-US" sz="2200" i="1" dirty="0" err="1"/>
              <a:t>universali</a:t>
            </a:r>
            <a:r>
              <a:rPr lang="en-US" sz="2200" i="1" dirty="0"/>
              <a:t> </a:t>
            </a:r>
            <a:r>
              <a:rPr lang="en-US" sz="2200" i="1" dirty="0" err="1"/>
              <a:t>dell’uomo</a:t>
            </a:r>
            <a:endParaRPr lang="en-US" sz="2200" i="1" dirty="0"/>
          </a:p>
        </p:txBody>
      </p:sp>
      <p:pic>
        <p:nvPicPr>
          <p:cNvPr id="4" name="Segnaposto contenuto 3" descr="Immagine che contiene persona, interni, persone, gruppo&#10;&#10;Descrizione generata automaticamente">
            <a:extLst>
              <a:ext uri="{FF2B5EF4-FFF2-40B4-BE49-F238E27FC236}">
                <a16:creationId xmlns:a16="http://schemas.microsoft.com/office/drawing/2014/main" id="{1B96F4E7-6699-4549-BC76-FBD8C124B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176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1B06F1-DB68-4D64-8154-B00BCF42D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22440" r="4968" b="22377"/>
          <a:stretch/>
        </p:blipFill>
        <p:spPr>
          <a:xfrm>
            <a:off x="605850" y="185602"/>
            <a:ext cx="4483386" cy="2687297"/>
          </a:xfrm>
          <a:prstGeom prst="rect">
            <a:avLst/>
          </a:prstGeom>
        </p:spPr>
      </p:pic>
      <p:pic>
        <p:nvPicPr>
          <p:cNvPr id="12" name="Immagine 11" descr="Immagine che contiene persona, leggendo, uomo, libro&#10;&#10;Descrizione generata automaticamente">
            <a:extLst>
              <a:ext uri="{FF2B5EF4-FFF2-40B4-BE49-F238E27FC236}">
                <a16:creationId xmlns:a16="http://schemas.microsoft.com/office/drawing/2014/main" id="{6B4740F9-D917-4A1B-AF72-29AE8ECEB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748" y="4355761"/>
            <a:ext cx="2486391" cy="24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C9BE29-F38E-C04D-70EC-F4E5483D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ANNO 2018/19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E4115CD1-03DB-2718-45CE-3B954202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Alunni</a:t>
            </a:r>
            <a:r>
              <a:rPr lang="en-US" sz="2200" dirty="0"/>
              <a:t> del </a:t>
            </a:r>
            <a:r>
              <a:rPr lang="en-US" sz="2200" dirty="0" err="1"/>
              <a:t>biennio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Seguiti</a:t>
            </a:r>
            <a:r>
              <a:rPr lang="en-US" sz="2200" dirty="0"/>
              <a:t> da </a:t>
            </a:r>
            <a:r>
              <a:rPr lang="en-US" sz="2200" dirty="0" err="1"/>
              <a:t>Docenti</a:t>
            </a:r>
            <a:r>
              <a:rPr lang="en-US" sz="2200" dirty="0"/>
              <a:t> del </a:t>
            </a:r>
            <a:r>
              <a:rPr lang="en-US" sz="2200" dirty="0" err="1"/>
              <a:t>biennio</a:t>
            </a:r>
            <a:r>
              <a:rPr lang="en-US" sz="2200" dirty="0"/>
              <a:t> e la </a:t>
            </a:r>
            <a:r>
              <a:rPr lang="en-US" sz="2200" dirty="0" err="1"/>
              <a:t>referente</a:t>
            </a:r>
            <a:r>
              <a:rPr lang="en-US" sz="2200" dirty="0"/>
              <a:t> </a:t>
            </a:r>
            <a:r>
              <a:rPr lang="en-US" sz="2200" dirty="0" err="1"/>
              <a:t>dott.ssa</a:t>
            </a:r>
            <a:r>
              <a:rPr lang="en-US" sz="2200" dirty="0"/>
              <a:t> </a:t>
            </a:r>
            <a:r>
              <a:rPr lang="en-US" sz="2200" dirty="0" err="1"/>
              <a:t>L.Capocasale</a:t>
            </a:r>
            <a:r>
              <a:rPr lang="en-US" sz="2200" dirty="0"/>
              <a:t> </a:t>
            </a:r>
            <a:r>
              <a:rPr lang="en-US" sz="2200" dirty="0" err="1"/>
              <a:t>dell’Ente</a:t>
            </a:r>
            <a:r>
              <a:rPr lang="en-US" sz="2200" dirty="0"/>
              <a:t>: </a:t>
            </a:r>
            <a:r>
              <a:rPr lang="en-US" sz="2200" dirty="0" err="1"/>
              <a:t>Città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Scienza</a:t>
            </a:r>
            <a:endParaRPr lang="en-US" sz="2200" dirty="0"/>
          </a:p>
          <a:p>
            <a:r>
              <a:rPr lang="en-US" sz="2200" dirty="0" err="1"/>
              <a:t>Laboratorio</a:t>
            </a:r>
            <a:r>
              <a:rPr lang="en-US" sz="2200" dirty="0"/>
              <a:t> “La Bella </a:t>
            </a:r>
            <a:r>
              <a:rPr lang="en-US" sz="2200" dirty="0" err="1"/>
              <a:t>Didattica</a:t>
            </a:r>
            <a:r>
              <a:rPr lang="en-US" sz="2200" dirty="0"/>
              <a:t>”</a:t>
            </a:r>
          </a:p>
          <a:p>
            <a:r>
              <a:rPr lang="en-US" sz="2200" dirty="0" err="1"/>
              <a:t>Gli</a:t>
            </a:r>
            <a:r>
              <a:rPr lang="en-US" sz="2200" dirty="0"/>
              <a:t> </a:t>
            </a:r>
            <a:r>
              <a:rPr lang="en-US" sz="2200" dirty="0" err="1"/>
              <a:t>alunni</a:t>
            </a:r>
            <a:r>
              <a:rPr lang="en-US" sz="2200" dirty="0"/>
              <a:t> </a:t>
            </a:r>
            <a:r>
              <a:rPr lang="en-US" sz="2200" dirty="0" err="1"/>
              <a:t>hanno</a:t>
            </a:r>
            <a:r>
              <a:rPr lang="en-US" sz="2200" dirty="0"/>
              <a:t> </a:t>
            </a:r>
            <a:r>
              <a:rPr lang="en-US" sz="2200" dirty="0" err="1"/>
              <a:t>partecipato</a:t>
            </a:r>
            <a:r>
              <a:rPr lang="en-US" sz="2200" dirty="0"/>
              <a:t> </a:t>
            </a:r>
            <a:r>
              <a:rPr lang="en-US" sz="2200" dirty="0" err="1"/>
              <a:t>attivamente</a:t>
            </a:r>
            <a:r>
              <a:rPr lang="en-US" sz="2200" dirty="0"/>
              <a:t> a </a:t>
            </a:r>
            <a:r>
              <a:rPr lang="en-US" sz="2200" dirty="0" err="1"/>
              <a:t>quanto</a:t>
            </a:r>
            <a:r>
              <a:rPr lang="en-US" sz="2200" dirty="0"/>
              <a:t> </a:t>
            </a:r>
            <a:r>
              <a:rPr lang="en-US" sz="2200" dirty="0" err="1"/>
              <a:t>loro</a:t>
            </a:r>
            <a:r>
              <a:rPr lang="en-US" sz="2200" dirty="0"/>
              <a:t> </a:t>
            </a:r>
            <a:r>
              <a:rPr lang="en-US" sz="2200" dirty="0" err="1"/>
              <a:t>proposto</a:t>
            </a:r>
            <a:r>
              <a:rPr lang="en-US" sz="2200" dirty="0"/>
              <a:t>, </a:t>
            </a:r>
            <a:r>
              <a:rPr lang="en-US" sz="2200" dirty="0" err="1"/>
              <a:t>facendo</a:t>
            </a:r>
            <a:r>
              <a:rPr lang="en-US" sz="2200" dirty="0"/>
              <a:t> </a:t>
            </a:r>
            <a:r>
              <a:rPr lang="en-US" sz="2200" dirty="0" err="1"/>
              <a:t>molte</a:t>
            </a:r>
            <a:r>
              <a:rPr lang="en-US" sz="2200" dirty="0"/>
              <a:t> </a:t>
            </a:r>
            <a:r>
              <a:rPr lang="en-US" sz="2200" dirty="0" err="1"/>
              <a:t>domande</a:t>
            </a:r>
            <a:r>
              <a:rPr lang="en-US" sz="2200" dirty="0"/>
              <a:t> sui </a:t>
            </a:r>
            <a:r>
              <a:rPr lang="en-US" sz="2200" dirty="0" err="1"/>
              <a:t>vari</a:t>
            </a:r>
            <a:r>
              <a:rPr lang="en-US" sz="2200" dirty="0"/>
              <a:t> </a:t>
            </a:r>
            <a:r>
              <a:rPr lang="en-US" sz="2200" dirty="0" err="1"/>
              <a:t>exibit</a:t>
            </a:r>
            <a:r>
              <a:rPr lang="en-US" sz="2200" dirty="0"/>
              <a:t> </a:t>
            </a:r>
            <a:r>
              <a:rPr lang="en-US" sz="2200" dirty="0" err="1"/>
              <a:t>presenti</a:t>
            </a:r>
            <a:r>
              <a:rPr lang="en-US" sz="2200" dirty="0"/>
              <a:t> </a:t>
            </a:r>
            <a:r>
              <a:rPr lang="en-US" sz="2200" dirty="0" err="1"/>
              <a:t>nel</a:t>
            </a:r>
            <a:r>
              <a:rPr lang="en-US" sz="2200" dirty="0"/>
              <a:t> </a:t>
            </a:r>
            <a:r>
              <a:rPr lang="en-US" sz="2200" dirty="0" err="1"/>
              <a:t>museo</a:t>
            </a:r>
            <a:r>
              <a:rPr lang="en-US" sz="2200" dirty="0"/>
              <a:t> </a:t>
            </a:r>
            <a:r>
              <a:rPr lang="en-US" sz="2200" dirty="0" err="1"/>
              <a:t>Corporea</a:t>
            </a:r>
            <a:endParaRPr lang="en-US" sz="2200" dirty="0"/>
          </a:p>
        </p:txBody>
      </p:sp>
      <p:pic>
        <p:nvPicPr>
          <p:cNvPr id="4" name="Segnaposto contenuto 3" descr="Immagine che contiene interni, persona, tavolo da pranzo&#10;&#10;Descrizione generata automaticamente">
            <a:extLst>
              <a:ext uri="{FF2B5EF4-FFF2-40B4-BE49-F238E27FC236}">
                <a16:creationId xmlns:a16="http://schemas.microsoft.com/office/drawing/2014/main" id="{05FFCB4D-44D1-764C-C227-B31ADFBCA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7" r="-1" b="559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37382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1422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Calibri</vt:lpstr>
      <vt:lpstr>Calibri Light</vt:lpstr>
      <vt:lpstr>Titillium Web</vt:lpstr>
      <vt:lpstr>Tema di Office</vt:lpstr>
      <vt:lpstr>POLO TECNICO FERMI GADDA</vt:lpstr>
      <vt:lpstr>Anno 2018/19</vt:lpstr>
      <vt:lpstr>Anno 2018/19</vt:lpstr>
      <vt:lpstr>Anno 2018/19</vt:lpstr>
      <vt:lpstr>Anno 2018/19</vt:lpstr>
      <vt:lpstr>Anno 2018/19 Laboratorio di autonarrazione</vt:lpstr>
      <vt:lpstr>Anno 2018/19</vt:lpstr>
      <vt:lpstr>Presentazione standard di PowerPoint</vt:lpstr>
      <vt:lpstr>ANNO 2018/19</vt:lpstr>
      <vt:lpstr>CITTA’ DELLA SCIENZA anno 2018/19</vt:lpstr>
      <vt:lpstr>Anno 2019/20</vt:lpstr>
      <vt:lpstr>Anno 2019/20</vt:lpstr>
      <vt:lpstr>Anno 2019/20</vt:lpstr>
      <vt:lpstr>Anno 2019/20 Anno 2020/21</vt:lpstr>
      <vt:lpstr>Anno 2020/21</vt:lpstr>
      <vt:lpstr>Anno 2020/21</vt:lpstr>
      <vt:lpstr>Anno 2020/21</vt:lpstr>
      <vt:lpstr>Anno 2021/22</vt:lpstr>
      <vt:lpstr>Anno 2021/22</vt:lpstr>
      <vt:lpstr>Anno 2021/22</vt:lpstr>
      <vt:lpstr>Anno 2021/22</vt:lpstr>
      <vt:lpstr>Laboratorio «TAKE ACTION» </vt:lpstr>
      <vt:lpstr>ANNO 2021/22</vt:lpstr>
      <vt:lpstr>Laboratorio:TRAVEL BUDGET</vt:lpstr>
      <vt:lpstr>ANNO 2021/22</vt:lpstr>
      <vt:lpstr>Anno 2021/22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 TECNICO FERMI GADDA</dc:title>
  <dc:creator>aecg1954@gmail.com</dc:creator>
  <cp:lastModifiedBy>aecg1954@gmail.com</cp:lastModifiedBy>
  <cp:revision>1</cp:revision>
  <dcterms:created xsi:type="dcterms:W3CDTF">2022-06-27T17:17:49Z</dcterms:created>
  <dcterms:modified xsi:type="dcterms:W3CDTF">2022-06-29T21:59:01Z</dcterms:modified>
</cp:coreProperties>
</file>